
<file path=[Content_Types].xml><?xml version="1.0" encoding="utf-8"?>
<Types xmlns="http://schemas.openxmlformats.org/package/2006/content-types">
  <Default Extension="png" ContentType="image/png"/>
  <Default Extension="svg" ContentType="image/svg+xml"/>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3"/>
  </p:notesMasterIdLst>
  <p:sldIdLst>
    <p:sldId id="256" r:id="rId2"/>
    <p:sldId id="257" r:id="rId3"/>
    <p:sldId id="258" r:id="rId4"/>
    <p:sldId id="259" r:id="rId5"/>
    <p:sldId id="260" r:id="rId6"/>
    <p:sldId id="261" r:id="rId7"/>
    <p:sldId id="262" r:id="rId8"/>
    <p:sldId id="263" r:id="rId9"/>
    <p:sldId id="265"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A7B0A6-D547-4362-9363-36C31C2280A5}" v="68" dt="2021-03-18T17:47:58.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6654" autoAdjust="0"/>
  </p:normalViewPr>
  <p:slideViewPr>
    <p:cSldViewPr snapToGrid="0">
      <p:cViewPr varScale="1">
        <p:scale>
          <a:sx n="54" d="100"/>
          <a:sy n="54" d="100"/>
        </p:scale>
        <p:origin x="215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 Id="rId22"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y Walker" userId="8719a82f-7a6a-4b73-a5a1-01bdf6430793" providerId="ADAL" clId="{7CA7B0A6-D547-4362-9363-36C31C2280A5}"/>
    <pc:docChg chg="undo custSel mod addSld delSld modSld sldOrd">
      <pc:chgData name="Lucy Walker" userId="8719a82f-7a6a-4b73-a5a1-01bdf6430793" providerId="ADAL" clId="{7CA7B0A6-D547-4362-9363-36C31C2280A5}" dt="2021-03-18T17:47:58.059" v="16287"/>
      <pc:docMkLst>
        <pc:docMk/>
      </pc:docMkLst>
      <pc:sldChg chg="addSp delSp modSp mod modTransition modAnim modNotesTx">
        <pc:chgData name="Lucy Walker" userId="8719a82f-7a6a-4b73-a5a1-01bdf6430793" providerId="ADAL" clId="{7CA7B0A6-D547-4362-9363-36C31C2280A5}" dt="2021-03-18T17:46:44.118" v="16286"/>
        <pc:sldMkLst>
          <pc:docMk/>
          <pc:sldMk cId="3023430796" sldId="256"/>
        </pc:sldMkLst>
        <pc:spChg chg="mod">
          <ac:chgData name="Lucy Walker" userId="8719a82f-7a6a-4b73-a5a1-01bdf6430793" providerId="ADAL" clId="{7CA7B0A6-D547-4362-9363-36C31C2280A5}" dt="2021-03-16T16:16:18.469" v="3394" actId="122"/>
          <ac:spMkLst>
            <pc:docMk/>
            <pc:sldMk cId="3023430796" sldId="256"/>
            <ac:spMk id="2" creationId="{9B258276-5D81-4E79-87CF-F78AFCBB810E}"/>
          </ac:spMkLst>
        </pc:spChg>
        <pc:spChg chg="mod">
          <ac:chgData name="Lucy Walker" userId="8719a82f-7a6a-4b73-a5a1-01bdf6430793" providerId="ADAL" clId="{7CA7B0A6-D547-4362-9363-36C31C2280A5}" dt="2021-03-18T17:44:44.312" v="16282" actId="27636"/>
          <ac:spMkLst>
            <pc:docMk/>
            <pc:sldMk cId="3023430796" sldId="256"/>
            <ac:spMk id="3" creationId="{ECC37426-CC40-4B8C-989A-002B84A80D2C}"/>
          </ac:spMkLst>
        </pc:spChg>
        <pc:spChg chg="del">
          <ac:chgData name="Lucy Walker" userId="8719a82f-7a6a-4b73-a5a1-01bdf6430793" providerId="ADAL" clId="{7CA7B0A6-D547-4362-9363-36C31C2280A5}" dt="2021-03-16T16:16:10.190" v="3393" actId="26606"/>
          <ac:spMkLst>
            <pc:docMk/>
            <pc:sldMk cId="3023430796" sldId="256"/>
            <ac:spMk id="9" creationId="{33E93247-6229-44AB-A550-739E971E690B}"/>
          </ac:spMkLst>
        </pc:spChg>
        <pc:spChg chg="del">
          <ac:chgData name="Lucy Walker" userId="8719a82f-7a6a-4b73-a5a1-01bdf6430793" providerId="ADAL" clId="{7CA7B0A6-D547-4362-9363-36C31C2280A5}" dt="2021-03-16T16:16:10.190" v="3393" actId="26606"/>
          <ac:spMkLst>
            <pc:docMk/>
            <pc:sldMk cId="3023430796" sldId="256"/>
            <ac:spMk id="11" creationId="{A5D67320-FCFD-4931-AAF7-C6C853329C7F}"/>
          </ac:spMkLst>
        </pc:spChg>
        <pc:spChg chg="add">
          <ac:chgData name="Lucy Walker" userId="8719a82f-7a6a-4b73-a5a1-01bdf6430793" providerId="ADAL" clId="{7CA7B0A6-D547-4362-9363-36C31C2280A5}" dt="2021-03-16T16:16:10.190" v="3393" actId="26606"/>
          <ac:spMkLst>
            <pc:docMk/>
            <pc:sldMk cId="3023430796" sldId="256"/>
            <ac:spMk id="35" creationId="{33E93247-6229-44AB-A550-739E971E690B}"/>
          </ac:spMkLst>
        </pc:spChg>
        <pc:picChg chg="add del mod">
          <ac:chgData name="Lucy Walker" userId="8719a82f-7a6a-4b73-a5a1-01bdf6430793" providerId="ADAL" clId="{7CA7B0A6-D547-4362-9363-36C31C2280A5}" dt="2021-03-18T17:44:58.613" v="16283"/>
          <ac:picMkLst>
            <pc:docMk/>
            <pc:sldMk cId="3023430796" sldId="256"/>
            <ac:picMk id="4" creationId="{281660CD-056B-4F82-BD54-EB328DF10C32}"/>
          </ac:picMkLst>
        </pc:picChg>
        <pc:picChg chg="add del mod">
          <ac:chgData name="Lucy Walker" userId="8719a82f-7a6a-4b73-a5a1-01bdf6430793" providerId="ADAL" clId="{7CA7B0A6-D547-4362-9363-36C31C2280A5}" dt="2021-03-18T17:45:49.534" v="16285"/>
          <ac:picMkLst>
            <pc:docMk/>
            <pc:sldMk cId="3023430796" sldId="256"/>
            <ac:picMk id="5" creationId="{2DD27C9D-25DB-4CF4-9576-12455FC6235F}"/>
          </ac:picMkLst>
        </pc:picChg>
        <pc:picChg chg="add mod">
          <ac:chgData name="Lucy Walker" userId="8719a82f-7a6a-4b73-a5a1-01bdf6430793" providerId="ADAL" clId="{7CA7B0A6-D547-4362-9363-36C31C2280A5}" dt="2021-03-18T17:46:44.118" v="16286"/>
          <ac:picMkLst>
            <pc:docMk/>
            <pc:sldMk cId="3023430796" sldId="256"/>
            <ac:picMk id="6" creationId="{2724D360-00ED-4EC1-AB23-1C245385C826}"/>
          </ac:picMkLst>
        </pc:picChg>
        <pc:picChg chg="add del mod">
          <ac:chgData name="Lucy Walker" userId="8719a82f-7a6a-4b73-a5a1-01bdf6430793" providerId="ADAL" clId="{7CA7B0A6-D547-4362-9363-36C31C2280A5}" dt="2021-03-17T11:04:28.596" v="3770" actId="478"/>
          <ac:picMkLst>
            <pc:docMk/>
            <pc:sldMk cId="3023430796" sldId="256"/>
            <ac:picMk id="30" creationId="{18864FC8-F7D2-4773-BF86-FF24D4E761B5}"/>
          </ac:picMkLst>
        </pc:picChg>
        <pc:cxnChg chg="del">
          <ac:chgData name="Lucy Walker" userId="8719a82f-7a6a-4b73-a5a1-01bdf6430793" providerId="ADAL" clId="{7CA7B0A6-D547-4362-9363-36C31C2280A5}" dt="2021-03-16T16:16:10.190" v="3393" actId="26606"/>
          <ac:cxnSpMkLst>
            <pc:docMk/>
            <pc:sldMk cId="3023430796" sldId="256"/>
            <ac:cxnSpMk id="13" creationId="{EE2E603F-4A95-4FE8-BB06-211DFD75DBEF}"/>
          </ac:cxnSpMkLst>
        </pc:cxnChg>
        <pc:cxnChg chg="add">
          <ac:chgData name="Lucy Walker" userId="8719a82f-7a6a-4b73-a5a1-01bdf6430793" providerId="ADAL" clId="{7CA7B0A6-D547-4362-9363-36C31C2280A5}" dt="2021-03-16T16:16:10.190" v="3393" actId="26606"/>
          <ac:cxnSpMkLst>
            <pc:docMk/>
            <pc:sldMk cId="3023430796" sldId="256"/>
            <ac:cxnSpMk id="37" creationId="{EE2E603F-4A95-4FE8-BB06-211DFD75DBEF}"/>
          </ac:cxnSpMkLst>
        </pc:cxnChg>
        <pc:cxnChg chg="add">
          <ac:chgData name="Lucy Walker" userId="8719a82f-7a6a-4b73-a5a1-01bdf6430793" providerId="ADAL" clId="{7CA7B0A6-D547-4362-9363-36C31C2280A5}" dt="2021-03-16T16:16:10.190" v="3393" actId="26606"/>
          <ac:cxnSpMkLst>
            <pc:docMk/>
            <pc:sldMk cId="3023430796" sldId="256"/>
            <ac:cxnSpMk id="39" creationId="{D7CC41EB-2D81-4303-9171-6401B388BA35}"/>
          </ac:cxnSpMkLst>
        </pc:cxnChg>
      </pc:sldChg>
      <pc:sldChg chg="addSp delSp modSp mod modTransition setBg modAnim modNotesTx">
        <pc:chgData name="Lucy Walker" userId="8719a82f-7a6a-4b73-a5a1-01bdf6430793" providerId="ADAL" clId="{7CA7B0A6-D547-4362-9363-36C31C2280A5}" dt="2021-03-18T17:02:47.257" v="16153"/>
        <pc:sldMkLst>
          <pc:docMk/>
          <pc:sldMk cId="1618270177" sldId="257"/>
        </pc:sldMkLst>
        <pc:spChg chg="mod">
          <ac:chgData name="Lucy Walker" userId="8719a82f-7a6a-4b73-a5a1-01bdf6430793" providerId="ADAL" clId="{7CA7B0A6-D547-4362-9363-36C31C2280A5}" dt="2021-03-17T10:57:25.484" v="3422" actId="26606"/>
          <ac:spMkLst>
            <pc:docMk/>
            <pc:sldMk cId="1618270177" sldId="257"/>
            <ac:spMk id="2" creationId="{26D18914-EE40-472B-BEEE-4A7FB6ED1E54}"/>
          </ac:spMkLst>
        </pc:spChg>
        <pc:spChg chg="del">
          <ac:chgData name="Lucy Walker" userId="8719a82f-7a6a-4b73-a5a1-01bdf6430793" providerId="ADAL" clId="{7CA7B0A6-D547-4362-9363-36C31C2280A5}" dt="2021-03-16T16:14:00.525" v="3384" actId="26606"/>
          <ac:spMkLst>
            <pc:docMk/>
            <pc:sldMk cId="1618270177" sldId="257"/>
            <ac:spMk id="3" creationId="{0E63A5C6-9252-4ED8-813F-139B7151B7CC}"/>
          </ac:spMkLst>
        </pc:spChg>
        <pc:spChg chg="add del">
          <ac:chgData name="Lucy Walker" userId="8719a82f-7a6a-4b73-a5a1-01bdf6430793" providerId="ADAL" clId="{7CA7B0A6-D547-4362-9363-36C31C2280A5}" dt="2021-03-17T10:57:25.484" v="3422" actId="26606"/>
          <ac:spMkLst>
            <pc:docMk/>
            <pc:sldMk cId="1618270177" sldId="257"/>
            <ac:spMk id="9" creationId="{F68B2C62-7648-4430-90D5-AE0F252AF113}"/>
          </ac:spMkLst>
        </pc:spChg>
        <pc:spChg chg="add">
          <ac:chgData name="Lucy Walker" userId="8719a82f-7a6a-4b73-a5a1-01bdf6430793" providerId="ADAL" clId="{7CA7B0A6-D547-4362-9363-36C31C2280A5}" dt="2021-03-17T10:57:25.484" v="3422" actId="26606"/>
          <ac:spMkLst>
            <pc:docMk/>
            <pc:sldMk cId="1618270177" sldId="257"/>
            <ac:spMk id="16" creationId="{F68B2C62-7648-4430-90D5-AE0F252AF113}"/>
          </ac:spMkLst>
        </pc:spChg>
        <pc:graphicFrameChg chg="add mod modGraphic">
          <ac:chgData name="Lucy Walker" userId="8719a82f-7a6a-4b73-a5a1-01bdf6430793" providerId="ADAL" clId="{7CA7B0A6-D547-4362-9363-36C31C2280A5}" dt="2021-03-17T10:57:38.632" v="3427" actId="20577"/>
          <ac:graphicFrameMkLst>
            <pc:docMk/>
            <pc:sldMk cId="1618270177" sldId="257"/>
            <ac:graphicFrameMk id="5" creationId="{963D0139-CDAF-4BDF-8A1F-1493B51375EA}"/>
          </ac:graphicFrameMkLst>
        </pc:graphicFrameChg>
        <pc:picChg chg="add del mod">
          <ac:chgData name="Lucy Walker" userId="8719a82f-7a6a-4b73-a5a1-01bdf6430793" providerId="ADAL" clId="{7CA7B0A6-D547-4362-9363-36C31C2280A5}" dt="2021-03-18T16:58:54.106" v="16150"/>
          <ac:picMkLst>
            <pc:docMk/>
            <pc:sldMk cId="1618270177" sldId="257"/>
            <ac:picMk id="3" creationId="{31731B61-F126-441D-8CB3-D599F76072A6}"/>
          </ac:picMkLst>
        </pc:picChg>
        <pc:picChg chg="add del mod">
          <ac:chgData name="Lucy Walker" userId="8719a82f-7a6a-4b73-a5a1-01bdf6430793" providerId="ADAL" clId="{7CA7B0A6-D547-4362-9363-36C31C2280A5}" dt="2021-03-18T17:01:40.250" v="16152"/>
          <ac:picMkLst>
            <pc:docMk/>
            <pc:sldMk cId="1618270177" sldId="257"/>
            <ac:picMk id="4" creationId="{78899814-DD81-421C-98C8-1106915C8DF2}"/>
          </ac:picMkLst>
        </pc:picChg>
        <pc:picChg chg="add mod">
          <ac:chgData name="Lucy Walker" userId="8719a82f-7a6a-4b73-a5a1-01bdf6430793" providerId="ADAL" clId="{7CA7B0A6-D547-4362-9363-36C31C2280A5}" dt="2021-03-18T17:02:47.257" v="16153"/>
          <ac:picMkLst>
            <pc:docMk/>
            <pc:sldMk cId="1618270177" sldId="257"/>
            <ac:picMk id="6" creationId="{26773697-489A-49F1-BAF1-471C10BD5A0E}"/>
          </ac:picMkLst>
        </pc:picChg>
        <pc:cxnChg chg="add del">
          <ac:chgData name="Lucy Walker" userId="8719a82f-7a6a-4b73-a5a1-01bdf6430793" providerId="ADAL" clId="{7CA7B0A6-D547-4362-9363-36C31C2280A5}" dt="2021-03-17T10:57:25.484" v="3422" actId="26606"/>
          <ac:cxnSpMkLst>
            <pc:docMk/>
            <pc:sldMk cId="1618270177" sldId="257"/>
            <ac:cxnSpMk id="11" creationId="{4BFD5B9F-5FB6-467D-83D5-DF82F1907354}"/>
          </ac:cxnSpMkLst>
        </pc:cxnChg>
        <pc:cxnChg chg="add">
          <ac:chgData name="Lucy Walker" userId="8719a82f-7a6a-4b73-a5a1-01bdf6430793" providerId="ADAL" clId="{7CA7B0A6-D547-4362-9363-36C31C2280A5}" dt="2021-03-17T10:57:25.484" v="3422" actId="26606"/>
          <ac:cxnSpMkLst>
            <pc:docMk/>
            <pc:sldMk cId="1618270177" sldId="257"/>
            <ac:cxnSpMk id="18" creationId="{9BB96FAB-CCBF-4D1E-9D0D-B038ACC29BD0}"/>
          </ac:cxnSpMkLst>
        </pc:cxnChg>
      </pc:sldChg>
      <pc:sldChg chg="addSp delSp modSp modTransition modAnim modNotesTx">
        <pc:chgData name="Lucy Walker" userId="8719a82f-7a6a-4b73-a5a1-01bdf6430793" providerId="ADAL" clId="{7CA7B0A6-D547-4362-9363-36C31C2280A5}" dt="2021-03-18T17:05:58.930" v="16156"/>
        <pc:sldMkLst>
          <pc:docMk/>
          <pc:sldMk cId="4254207142" sldId="258"/>
        </pc:sldMkLst>
        <pc:picChg chg="add del mod">
          <ac:chgData name="Lucy Walker" userId="8719a82f-7a6a-4b73-a5a1-01bdf6430793" providerId="ADAL" clId="{7CA7B0A6-D547-4362-9363-36C31C2280A5}" dt="2021-03-18T17:04:19.321" v="16155"/>
          <ac:picMkLst>
            <pc:docMk/>
            <pc:sldMk cId="4254207142" sldId="258"/>
            <ac:picMk id="3" creationId="{92D015B4-96DA-4BDA-A3A8-79769245C20C}"/>
          </ac:picMkLst>
        </pc:picChg>
        <pc:picChg chg="add mod">
          <ac:chgData name="Lucy Walker" userId="8719a82f-7a6a-4b73-a5a1-01bdf6430793" providerId="ADAL" clId="{7CA7B0A6-D547-4362-9363-36C31C2280A5}" dt="2021-03-18T17:05:58.930" v="16156"/>
          <ac:picMkLst>
            <pc:docMk/>
            <pc:sldMk cId="4254207142" sldId="258"/>
            <ac:picMk id="7" creationId="{5668189D-099A-4160-B8AF-B74BED87C12F}"/>
          </ac:picMkLst>
        </pc:picChg>
      </pc:sldChg>
      <pc:sldChg chg="addSp delSp modSp mod setBg modNotesTx">
        <pc:chgData name="Lucy Walker" userId="8719a82f-7a6a-4b73-a5a1-01bdf6430793" providerId="ADAL" clId="{7CA7B0A6-D547-4362-9363-36C31C2280A5}" dt="2021-03-18T17:09:09.131" v="16157"/>
        <pc:sldMkLst>
          <pc:docMk/>
          <pc:sldMk cId="3768360252" sldId="259"/>
        </pc:sldMkLst>
        <pc:spChg chg="mod">
          <ac:chgData name="Lucy Walker" userId="8719a82f-7a6a-4b73-a5a1-01bdf6430793" providerId="ADAL" clId="{7CA7B0A6-D547-4362-9363-36C31C2280A5}" dt="2021-03-17T11:31:32.053" v="5905" actId="26606"/>
          <ac:spMkLst>
            <pc:docMk/>
            <pc:sldMk cId="3768360252" sldId="259"/>
            <ac:spMk id="2" creationId="{B3205D40-069A-4E69-AB78-45CC06117275}"/>
          </ac:spMkLst>
        </pc:spChg>
        <pc:spChg chg="del">
          <ac:chgData name="Lucy Walker" userId="8719a82f-7a6a-4b73-a5a1-01bdf6430793" providerId="ADAL" clId="{7CA7B0A6-D547-4362-9363-36C31C2280A5}" dt="2021-03-16T16:14:13.065" v="3385" actId="26606"/>
          <ac:spMkLst>
            <pc:docMk/>
            <pc:sldMk cId="3768360252" sldId="259"/>
            <ac:spMk id="3" creationId="{7635146F-9316-45F5-AA45-406C2D0C1C61}"/>
          </ac:spMkLst>
        </pc:spChg>
        <pc:spChg chg="add del">
          <ac:chgData name="Lucy Walker" userId="8719a82f-7a6a-4b73-a5a1-01bdf6430793" providerId="ADAL" clId="{7CA7B0A6-D547-4362-9363-36C31C2280A5}" dt="2021-03-17T11:31:32.053" v="5905" actId="26606"/>
          <ac:spMkLst>
            <pc:docMk/>
            <pc:sldMk cId="3768360252" sldId="259"/>
            <ac:spMk id="9" creationId="{F68B2C62-7648-4430-90D5-AE0F252AF113}"/>
          </ac:spMkLst>
        </pc:spChg>
        <pc:spChg chg="add">
          <ac:chgData name="Lucy Walker" userId="8719a82f-7a6a-4b73-a5a1-01bdf6430793" providerId="ADAL" clId="{7CA7B0A6-D547-4362-9363-36C31C2280A5}" dt="2021-03-17T11:31:32.053" v="5905" actId="26606"/>
          <ac:spMkLst>
            <pc:docMk/>
            <pc:sldMk cId="3768360252" sldId="259"/>
            <ac:spMk id="16" creationId="{F68B2C62-7648-4430-90D5-AE0F252AF113}"/>
          </ac:spMkLst>
        </pc:spChg>
        <pc:graphicFrameChg chg="add mod modGraphic">
          <ac:chgData name="Lucy Walker" userId="8719a82f-7a6a-4b73-a5a1-01bdf6430793" providerId="ADAL" clId="{7CA7B0A6-D547-4362-9363-36C31C2280A5}" dt="2021-03-17T11:31:32.053" v="5905" actId="26606"/>
          <ac:graphicFrameMkLst>
            <pc:docMk/>
            <pc:sldMk cId="3768360252" sldId="259"/>
            <ac:graphicFrameMk id="5" creationId="{EF452C06-D473-4184-A550-31597822F77E}"/>
          </ac:graphicFrameMkLst>
        </pc:graphicFrameChg>
        <pc:picChg chg="add mod">
          <ac:chgData name="Lucy Walker" userId="8719a82f-7a6a-4b73-a5a1-01bdf6430793" providerId="ADAL" clId="{7CA7B0A6-D547-4362-9363-36C31C2280A5}" dt="2021-03-18T17:09:09.131" v="16157"/>
          <ac:picMkLst>
            <pc:docMk/>
            <pc:sldMk cId="3768360252" sldId="259"/>
            <ac:picMk id="3" creationId="{03CFAA26-808B-4A28-8226-753E5319BD46}"/>
          </ac:picMkLst>
        </pc:picChg>
        <pc:cxnChg chg="add del">
          <ac:chgData name="Lucy Walker" userId="8719a82f-7a6a-4b73-a5a1-01bdf6430793" providerId="ADAL" clId="{7CA7B0A6-D547-4362-9363-36C31C2280A5}" dt="2021-03-17T11:31:32.053" v="5905" actId="26606"/>
          <ac:cxnSpMkLst>
            <pc:docMk/>
            <pc:sldMk cId="3768360252" sldId="259"/>
            <ac:cxnSpMk id="11" creationId="{4BFD5B9F-5FB6-467D-83D5-DF82F1907354}"/>
          </ac:cxnSpMkLst>
        </pc:cxnChg>
        <pc:cxnChg chg="add">
          <ac:chgData name="Lucy Walker" userId="8719a82f-7a6a-4b73-a5a1-01bdf6430793" providerId="ADAL" clId="{7CA7B0A6-D547-4362-9363-36C31C2280A5}" dt="2021-03-17T11:31:32.053" v="5905" actId="26606"/>
          <ac:cxnSpMkLst>
            <pc:docMk/>
            <pc:sldMk cId="3768360252" sldId="259"/>
            <ac:cxnSpMk id="18" creationId="{9BB96FAB-CCBF-4D1E-9D0D-B038ACC29BD0}"/>
          </ac:cxnSpMkLst>
        </pc:cxnChg>
      </pc:sldChg>
      <pc:sldChg chg="addSp delSp modSp mod modNotesTx">
        <pc:chgData name="Lucy Walker" userId="8719a82f-7a6a-4b73-a5a1-01bdf6430793" providerId="ADAL" clId="{7CA7B0A6-D547-4362-9363-36C31C2280A5}" dt="2021-03-18T17:38:40.279" v="16233" actId="20577"/>
        <pc:sldMkLst>
          <pc:docMk/>
          <pc:sldMk cId="907988715" sldId="260"/>
        </pc:sldMkLst>
        <pc:spChg chg="mod ord">
          <ac:chgData name="Lucy Walker" userId="8719a82f-7a6a-4b73-a5a1-01bdf6430793" providerId="ADAL" clId="{7CA7B0A6-D547-4362-9363-36C31C2280A5}" dt="2021-03-16T16:14:25.462" v="3387" actId="207"/>
          <ac:spMkLst>
            <pc:docMk/>
            <pc:sldMk cId="907988715" sldId="260"/>
            <ac:spMk id="2" creationId="{F1952B49-F1A5-4234-883D-97782C8C00CD}"/>
          </ac:spMkLst>
        </pc:spChg>
        <pc:spChg chg="add mod">
          <ac:chgData name="Lucy Walker" userId="8719a82f-7a6a-4b73-a5a1-01bdf6430793" providerId="ADAL" clId="{7CA7B0A6-D547-4362-9363-36C31C2280A5}" dt="2021-03-18T17:38:40.279" v="16233" actId="20577"/>
          <ac:spMkLst>
            <pc:docMk/>
            <pc:sldMk cId="907988715" sldId="260"/>
            <ac:spMk id="3" creationId="{CDE19D91-DFBA-4468-86E0-955FFF1B7ABA}"/>
          </ac:spMkLst>
        </pc:spChg>
        <pc:spChg chg="del">
          <ac:chgData name="Lucy Walker" userId="8719a82f-7a6a-4b73-a5a1-01bdf6430793" providerId="ADAL" clId="{7CA7B0A6-D547-4362-9363-36C31C2280A5}" dt="2021-03-16T16:14:20.030" v="3386" actId="26606"/>
          <ac:spMkLst>
            <pc:docMk/>
            <pc:sldMk cId="907988715" sldId="260"/>
            <ac:spMk id="13" creationId="{33E93247-6229-44AB-A550-739E971E690B}"/>
          </ac:spMkLst>
        </pc:spChg>
        <pc:spChg chg="add">
          <ac:chgData name="Lucy Walker" userId="8719a82f-7a6a-4b73-a5a1-01bdf6430793" providerId="ADAL" clId="{7CA7B0A6-D547-4362-9363-36C31C2280A5}" dt="2021-03-16T16:14:20.030" v="3386" actId="26606"/>
          <ac:spMkLst>
            <pc:docMk/>
            <pc:sldMk cId="907988715" sldId="260"/>
            <ac:spMk id="26" creationId="{33E93247-6229-44AB-A550-739E971E690B}"/>
          </ac:spMkLst>
        </pc:spChg>
        <pc:spChg chg="add">
          <ac:chgData name="Lucy Walker" userId="8719a82f-7a6a-4b73-a5a1-01bdf6430793" providerId="ADAL" clId="{7CA7B0A6-D547-4362-9363-36C31C2280A5}" dt="2021-03-16T16:14:20.030" v="3386" actId="26606"/>
          <ac:spMkLst>
            <pc:docMk/>
            <pc:sldMk cId="907988715" sldId="260"/>
            <ac:spMk id="28" creationId="{6BB6B482-ACCA-4938-8AEA-49D525C17221}"/>
          </ac:spMkLst>
        </pc:spChg>
        <pc:spChg chg="add">
          <ac:chgData name="Lucy Walker" userId="8719a82f-7a6a-4b73-a5a1-01bdf6430793" providerId="ADAL" clId="{7CA7B0A6-D547-4362-9363-36C31C2280A5}" dt="2021-03-16T16:14:20.030" v="3386" actId="26606"/>
          <ac:spMkLst>
            <pc:docMk/>
            <pc:sldMk cId="907988715" sldId="260"/>
            <ac:spMk id="30" creationId="{612349FF-7742-42ED-ADF3-238B5DDD176C}"/>
          </ac:spMkLst>
        </pc:spChg>
        <pc:picChg chg="mod">
          <ac:chgData name="Lucy Walker" userId="8719a82f-7a6a-4b73-a5a1-01bdf6430793" providerId="ADAL" clId="{7CA7B0A6-D547-4362-9363-36C31C2280A5}" dt="2021-03-16T16:14:20.030" v="3386" actId="26606"/>
          <ac:picMkLst>
            <pc:docMk/>
            <pc:sldMk cId="907988715" sldId="260"/>
            <ac:picMk id="4" creationId="{82081DCF-551D-4D32-A8C8-E3D32F09E5AD}"/>
          </ac:picMkLst>
        </pc:picChg>
        <pc:picChg chg="add mod">
          <ac:chgData name="Lucy Walker" userId="8719a82f-7a6a-4b73-a5a1-01bdf6430793" providerId="ADAL" clId="{7CA7B0A6-D547-4362-9363-36C31C2280A5}" dt="2021-03-18T17:11:22.679" v="16158"/>
          <ac:picMkLst>
            <pc:docMk/>
            <pc:sldMk cId="907988715" sldId="260"/>
            <ac:picMk id="5" creationId="{7A3EA44D-B14A-44F4-8A83-846A5A8C59B9}"/>
          </ac:picMkLst>
        </pc:picChg>
        <pc:cxnChg chg="del">
          <ac:chgData name="Lucy Walker" userId="8719a82f-7a6a-4b73-a5a1-01bdf6430793" providerId="ADAL" clId="{7CA7B0A6-D547-4362-9363-36C31C2280A5}" dt="2021-03-16T16:14:20.030" v="3386" actId="26606"/>
          <ac:cxnSpMkLst>
            <pc:docMk/>
            <pc:sldMk cId="907988715" sldId="260"/>
            <ac:cxnSpMk id="9" creationId="{F64F9B95-9045-48D2-B9F3-2927E98F54AA}"/>
          </ac:cxnSpMkLst>
        </pc:cxnChg>
        <pc:cxnChg chg="del">
          <ac:chgData name="Lucy Walker" userId="8719a82f-7a6a-4b73-a5a1-01bdf6430793" providerId="ADAL" clId="{7CA7B0A6-D547-4362-9363-36C31C2280A5}" dt="2021-03-16T16:14:20.030" v="3386" actId="26606"/>
          <ac:cxnSpMkLst>
            <pc:docMk/>
            <pc:sldMk cId="907988715" sldId="260"/>
            <ac:cxnSpMk id="11" creationId="{085AA86F-6A4D-4BCB-A045-D992CDC2959B}"/>
          </ac:cxnSpMkLst>
        </pc:cxnChg>
        <pc:cxnChg chg="del">
          <ac:chgData name="Lucy Walker" userId="8719a82f-7a6a-4b73-a5a1-01bdf6430793" providerId="ADAL" clId="{7CA7B0A6-D547-4362-9363-36C31C2280A5}" dt="2021-03-16T16:14:20.030" v="3386" actId="26606"/>
          <ac:cxnSpMkLst>
            <pc:docMk/>
            <pc:sldMk cId="907988715" sldId="260"/>
            <ac:cxnSpMk id="15" creationId="{EE2E603F-4A95-4FE8-BB06-211DFD75DBEF}"/>
          </ac:cxnSpMkLst>
        </pc:cxnChg>
        <pc:cxnChg chg="del">
          <ac:chgData name="Lucy Walker" userId="8719a82f-7a6a-4b73-a5a1-01bdf6430793" providerId="ADAL" clId="{7CA7B0A6-D547-4362-9363-36C31C2280A5}" dt="2021-03-16T16:14:20.030" v="3386" actId="26606"/>
          <ac:cxnSpMkLst>
            <pc:docMk/>
            <pc:sldMk cId="907988715" sldId="260"/>
            <ac:cxnSpMk id="17" creationId="{D7CC41EB-2D81-4303-9171-6401B388BA35}"/>
          </ac:cxnSpMkLst>
        </pc:cxnChg>
        <pc:cxnChg chg="add">
          <ac:chgData name="Lucy Walker" userId="8719a82f-7a6a-4b73-a5a1-01bdf6430793" providerId="ADAL" clId="{7CA7B0A6-D547-4362-9363-36C31C2280A5}" dt="2021-03-16T16:14:20.030" v="3386" actId="26606"/>
          <ac:cxnSpMkLst>
            <pc:docMk/>
            <pc:sldMk cId="907988715" sldId="260"/>
            <ac:cxnSpMk id="22" creationId="{F64F9B95-9045-48D2-B9F3-2927E98F54AA}"/>
          </ac:cxnSpMkLst>
        </pc:cxnChg>
        <pc:cxnChg chg="add">
          <ac:chgData name="Lucy Walker" userId="8719a82f-7a6a-4b73-a5a1-01bdf6430793" providerId="ADAL" clId="{7CA7B0A6-D547-4362-9363-36C31C2280A5}" dt="2021-03-16T16:14:20.030" v="3386" actId="26606"/>
          <ac:cxnSpMkLst>
            <pc:docMk/>
            <pc:sldMk cId="907988715" sldId="260"/>
            <ac:cxnSpMk id="24" creationId="{085AA86F-6A4D-4BCB-A045-D992CDC2959B}"/>
          </ac:cxnSpMkLst>
        </pc:cxnChg>
        <pc:cxnChg chg="add">
          <ac:chgData name="Lucy Walker" userId="8719a82f-7a6a-4b73-a5a1-01bdf6430793" providerId="ADAL" clId="{7CA7B0A6-D547-4362-9363-36C31C2280A5}" dt="2021-03-16T16:14:20.030" v="3386" actId="26606"/>
          <ac:cxnSpMkLst>
            <pc:docMk/>
            <pc:sldMk cId="907988715" sldId="260"/>
            <ac:cxnSpMk id="32" creationId="{EE2E603F-4A95-4FE8-BB06-211DFD75DBEF}"/>
          </ac:cxnSpMkLst>
        </pc:cxnChg>
        <pc:cxnChg chg="add">
          <ac:chgData name="Lucy Walker" userId="8719a82f-7a6a-4b73-a5a1-01bdf6430793" providerId="ADAL" clId="{7CA7B0A6-D547-4362-9363-36C31C2280A5}" dt="2021-03-16T16:14:20.030" v="3386" actId="26606"/>
          <ac:cxnSpMkLst>
            <pc:docMk/>
            <pc:sldMk cId="907988715" sldId="260"/>
            <ac:cxnSpMk id="34" creationId="{2CF06E40-3ECB-4820-95B5-8A70B07D4B47}"/>
          </ac:cxnSpMkLst>
        </pc:cxnChg>
      </pc:sldChg>
      <pc:sldChg chg="addSp delSp modSp mod setBg modNotesTx">
        <pc:chgData name="Lucy Walker" userId="8719a82f-7a6a-4b73-a5a1-01bdf6430793" providerId="ADAL" clId="{7CA7B0A6-D547-4362-9363-36C31C2280A5}" dt="2021-03-18T17:14:15.861" v="16159"/>
        <pc:sldMkLst>
          <pc:docMk/>
          <pc:sldMk cId="3436416636" sldId="261"/>
        </pc:sldMkLst>
        <pc:spChg chg="mod">
          <ac:chgData name="Lucy Walker" userId="8719a82f-7a6a-4b73-a5a1-01bdf6430793" providerId="ADAL" clId="{7CA7B0A6-D547-4362-9363-36C31C2280A5}" dt="2021-03-17T12:22:18.423" v="8751" actId="26606"/>
          <ac:spMkLst>
            <pc:docMk/>
            <pc:sldMk cId="3436416636" sldId="261"/>
            <ac:spMk id="2" creationId="{AC8658A9-D834-47EC-A079-A7535290646F}"/>
          </ac:spMkLst>
        </pc:spChg>
        <pc:spChg chg="del">
          <ac:chgData name="Lucy Walker" userId="8719a82f-7a6a-4b73-a5a1-01bdf6430793" providerId="ADAL" clId="{7CA7B0A6-D547-4362-9363-36C31C2280A5}" dt="2021-03-16T16:14:31.725" v="3388" actId="26606"/>
          <ac:spMkLst>
            <pc:docMk/>
            <pc:sldMk cId="3436416636" sldId="261"/>
            <ac:spMk id="3" creationId="{3547782B-8F31-43E4-9C28-AA7F8818F72F}"/>
          </ac:spMkLst>
        </pc:spChg>
        <pc:spChg chg="add del">
          <ac:chgData name="Lucy Walker" userId="8719a82f-7a6a-4b73-a5a1-01bdf6430793" providerId="ADAL" clId="{7CA7B0A6-D547-4362-9363-36C31C2280A5}" dt="2021-03-17T12:22:18.423" v="8751" actId="26606"/>
          <ac:spMkLst>
            <pc:docMk/>
            <pc:sldMk cId="3436416636" sldId="261"/>
            <ac:spMk id="9" creationId="{F68B2C62-7648-4430-90D5-AE0F252AF113}"/>
          </ac:spMkLst>
        </pc:spChg>
        <pc:spChg chg="add del">
          <ac:chgData name="Lucy Walker" userId="8719a82f-7a6a-4b73-a5a1-01bdf6430793" providerId="ADAL" clId="{7CA7B0A6-D547-4362-9363-36C31C2280A5}" dt="2021-03-17T12:22:11.583" v="8748" actId="26606"/>
          <ac:spMkLst>
            <pc:docMk/>
            <pc:sldMk cId="3436416636" sldId="261"/>
            <ac:spMk id="18" creationId="{E49D7415-2F11-44C2-B6AA-13A25B6814B9}"/>
          </ac:spMkLst>
        </pc:spChg>
        <pc:spChg chg="add del">
          <ac:chgData name="Lucy Walker" userId="8719a82f-7a6a-4b73-a5a1-01bdf6430793" providerId="ADAL" clId="{7CA7B0A6-D547-4362-9363-36C31C2280A5}" dt="2021-03-17T12:22:18.384" v="8750" actId="26606"/>
          <ac:spMkLst>
            <pc:docMk/>
            <pc:sldMk cId="3436416636" sldId="261"/>
            <ac:spMk id="24" creationId="{E49D7415-2F11-44C2-B6AA-13A25B6814B9}"/>
          </ac:spMkLst>
        </pc:spChg>
        <pc:spChg chg="add">
          <ac:chgData name="Lucy Walker" userId="8719a82f-7a6a-4b73-a5a1-01bdf6430793" providerId="ADAL" clId="{7CA7B0A6-D547-4362-9363-36C31C2280A5}" dt="2021-03-17T12:22:18.423" v="8751" actId="26606"/>
          <ac:spMkLst>
            <pc:docMk/>
            <pc:sldMk cId="3436416636" sldId="261"/>
            <ac:spMk id="28" creationId="{E49D7415-2F11-44C2-B6AA-13A25B6814B9}"/>
          </ac:spMkLst>
        </pc:spChg>
        <pc:graphicFrameChg chg="add mod ord modGraphic">
          <ac:chgData name="Lucy Walker" userId="8719a82f-7a6a-4b73-a5a1-01bdf6430793" providerId="ADAL" clId="{7CA7B0A6-D547-4362-9363-36C31C2280A5}" dt="2021-03-17T12:22:18.423" v="8751" actId="26606"/>
          <ac:graphicFrameMkLst>
            <pc:docMk/>
            <pc:sldMk cId="3436416636" sldId="261"/>
            <ac:graphicFrameMk id="5" creationId="{E98B7D5E-5DD8-4027-B032-C6C0CEB7DEDF}"/>
          </ac:graphicFrameMkLst>
        </pc:graphicFrameChg>
        <pc:picChg chg="add mod">
          <ac:chgData name="Lucy Walker" userId="8719a82f-7a6a-4b73-a5a1-01bdf6430793" providerId="ADAL" clId="{7CA7B0A6-D547-4362-9363-36C31C2280A5}" dt="2021-03-17T12:22:18.423" v="8751" actId="26606"/>
          <ac:picMkLst>
            <pc:docMk/>
            <pc:sldMk cId="3436416636" sldId="261"/>
            <ac:picMk id="3" creationId="{F4177C55-6E04-4E15-9717-ECDE43882A49}"/>
          </ac:picMkLst>
        </pc:picChg>
        <pc:picChg chg="add mod">
          <ac:chgData name="Lucy Walker" userId="8719a82f-7a6a-4b73-a5a1-01bdf6430793" providerId="ADAL" clId="{7CA7B0A6-D547-4362-9363-36C31C2280A5}" dt="2021-03-18T17:14:15.861" v="16159"/>
          <ac:picMkLst>
            <pc:docMk/>
            <pc:sldMk cId="3436416636" sldId="261"/>
            <ac:picMk id="4" creationId="{EDB26A23-C600-4969-A532-B70E7FB2928B}"/>
          </ac:picMkLst>
        </pc:picChg>
        <pc:cxnChg chg="add del">
          <ac:chgData name="Lucy Walker" userId="8719a82f-7a6a-4b73-a5a1-01bdf6430793" providerId="ADAL" clId="{7CA7B0A6-D547-4362-9363-36C31C2280A5}" dt="2021-03-17T12:22:18.423" v="8751" actId="26606"/>
          <ac:cxnSpMkLst>
            <pc:docMk/>
            <pc:sldMk cId="3436416636" sldId="261"/>
            <ac:cxnSpMk id="11" creationId="{B75B4F83-6FDB-4998-8E11-31CE6E7040B7}"/>
          </ac:cxnSpMkLst>
        </pc:cxnChg>
        <pc:cxnChg chg="add del">
          <ac:chgData name="Lucy Walker" userId="8719a82f-7a6a-4b73-a5a1-01bdf6430793" providerId="ADAL" clId="{7CA7B0A6-D547-4362-9363-36C31C2280A5}" dt="2021-03-17T12:22:18.423" v="8751" actId="26606"/>
          <ac:cxnSpMkLst>
            <pc:docMk/>
            <pc:sldMk cId="3436416636" sldId="261"/>
            <ac:cxnSpMk id="13" creationId="{B0794B99-5B9D-4B94-9505-1EDED76CD61F}"/>
          </ac:cxnSpMkLst>
        </pc:cxnChg>
        <pc:cxnChg chg="add del">
          <ac:chgData name="Lucy Walker" userId="8719a82f-7a6a-4b73-a5a1-01bdf6430793" providerId="ADAL" clId="{7CA7B0A6-D547-4362-9363-36C31C2280A5}" dt="2021-03-17T12:22:11.583" v="8748" actId="26606"/>
          <ac:cxnSpMkLst>
            <pc:docMk/>
            <pc:sldMk cId="3436416636" sldId="261"/>
            <ac:cxnSpMk id="20" creationId="{5EF1A8C6-8F60-4EF2-B4D7-A5A5E94F6946}"/>
          </ac:cxnSpMkLst>
        </pc:cxnChg>
        <pc:cxnChg chg="add del">
          <ac:chgData name="Lucy Walker" userId="8719a82f-7a6a-4b73-a5a1-01bdf6430793" providerId="ADAL" clId="{7CA7B0A6-D547-4362-9363-36C31C2280A5}" dt="2021-03-17T12:22:11.583" v="8748" actId="26606"/>
          <ac:cxnSpMkLst>
            <pc:docMk/>
            <pc:sldMk cId="3436416636" sldId="261"/>
            <ac:cxnSpMk id="22" creationId="{FD9760AA-CA3F-4C65-B688-B44307731F5A}"/>
          </ac:cxnSpMkLst>
        </pc:cxnChg>
        <pc:cxnChg chg="add del">
          <ac:chgData name="Lucy Walker" userId="8719a82f-7a6a-4b73-a5a1-01bdf6430793" providerId="ADAL" clId="{7CA7B0A6-D547-4362-9363-36C31C2280A5}" dt="2021-03-17T12:22:18.384" v="8750" actId="26606"/>
          <ac:cxnSpMkLst>
            <pc:docMk/>
            <pc:sldMk cId="3436416636" sldId="261"/>
            <ac:cxnSpMk id="25" creationId="{7F1E95A2-E5F1-4C8A-92DC-CE369D193924}"/>
          </ac:cxnSpMkLst>
        </pc:cxnChg>
        <pc:cxnChg chg="add del">
          <ac:chgData name="Lucy Walker" userId="8719a82f-7a6a-4b73-a5a1-01bdf6430793" providerId="ADAL" clId="{7CA7B0A6-D547-4362-9363-36C31C2280A5}" dt="2021-03-17T12:22:18.384" v="8750" actId="26606"/>
          <ac:cxnSpMkLst>
            <pc:docMk/>
            <pc:sldMk cId="3436416636" sldId="261"/>
            <ac:cxnSpMk id="26" creationId="{AFCF674C-D208-4497-A189-02E8503DA8F3}"/>
          </ac:cxnSpMkLst>
        </pc:cxnChg>
        <pc:cxnChg chg="add">
          <ac:chgData name="Lucy Walker" userId="8719a82f-7a6a-4b73-a5a1-01bdf6430793" providerId="ADAL" clId="{7CA7B0A6-D547-4362-9363-36C31C2280A5}" dt="2021-03-17T12:22:18.423" v="8751" actId="26606"/>
          <ac:cxnSpMkLst>
            <pc:docMk/>
            <pc:sldMk cId="3436416636" sldId="261"/>
            <ac:cxnSpMk id="29" creationId="{511FC409-B3C2-4F68-865C-C5333D6F2710}"/>
          </ac:cxnSpMkLst>
        </pc:cxnChg>
        <pc:cxnChg chg="add">
          <ac:chgData name="Lucy Walker" userId="8719a82f-7a6a-4b73-a5a1-01bdf6430793" providerId="ADAL" clId="{7CA7B0A6-D547-4362-9363-36C31C2280A5}" dt="2021-03-17T12:22:18.423" v="8751" actId="26606"/>
          <ac:cxnSpMkLst>
            <pc:docMk/>
            <pc:sldMk cId="3436416636" sldId="261"/>
            <ac:cxnSpMk id="30" creationId="{B810270D-76A7-44B3-9746-7EDF5788602E}"/>
          </ac:cxnSpMkLst>
        </pc:cxnChg>
      </pc:sldChg>
      <pc:sldChg chg="addSp delSp modSp mod modTransition setBg modAnim modNotesTx">
        <pc:chgData name="Lucy Walker" userId="8719a82f-7a6a-4b73-a5a1-01bdf6430793" providerId="ADAL" clId="{7CA7B0A6-D547-4362-9363-36C31C2280A5}" dt="2021-03-18T17:25:36.007" v="16166"/>
        <pc:sldMkLst>
          <pc:docMk/>
          <pc:sldMk cId="943116615" sldId="262"/>
        </pc:sldMkLst>
        <pc:spChg chg="mod">
          <ac:chgData name="Lucy Walker" userId="8719a82f-7a6a-4b73-a5a1-01bdf6430793" providerId="ADAL" clId="{7CA7B0A6-D547-4362-9363-36C31C2280A5}" dt="2021-03-16T16:14:36.803" v="3389" actId="26606"/>
          <ac:spMkLst>
            <pc:docMk/>
            <pc:sldMk cId="943116615" sldId="262"/>
            <ac:spMk id="2" creationId="{EF4D9320-5778-43F0-B11C-6D085C5AEC4E}"/>
          </ac:spMkLst>
        </pc:spChg>
        <pc:spChg chg="del mod">
          <ac:chgData name="Lucy Walker" userId="8719a82f-7a6a-4b73-a5a1-01bdf6430793" providerId="ADAL" clId="{7CA7B0A6-D547-4362-9363-36C31C2280A5}" dt="2021-03-16T16:14:36.803" v="3389" actId="26606"/>
          <ac:spMkLst>
            <pc:docMk/>
            <pc:sldMk cId="943116615" sldId="262"/>
            <ac:spMk id="3" creationId="{A57079EF-F74B-4D6B-95D7-83C15FA0C599}"/>
          </ac:spMkLst>
        </pc:spChg>
        <pc:spChg chg="add">
          <ac:chgData name="Lucy Walker" userId="8719a82f-7a6a-4b73-a5a1-01bdf6430793" providerId="ADAL" clId="{7CA7B0A6-D547-4362-9363-36C31C2280A5}" dt="2021-03-16T16:14:36.803" v="3389" actId="26606"/>
          <ac:spMkLst>
            <pc:docMk/>
            <pc:sldMk cId="943116615" sldId="262"/>
            <ac:spMk id="9" creationId="{F68B2C62-7648-4430-90D5-AE0F252AF113}"/>
          </ac:spMkLst>
        </pc:spChg>
        <pc:graphicFrameChg chg="add mod">
          <ac:chgData name="Lucy Walker" userId="8719a82f-7a6a-4b73-a5a1-01bdf6430793" providerId="ADAL" clId="{7CA7B0A6-D547-4362-9363-36C31C2280A5}" dt="2021-03-16T16:15:17.967" v="3390" actId="27957"/>
          <ac:graphicFrameMkLst>
            <pc:docMk/>
            <pc:sldMk cId="943116615" sldId="262"/>
            <ac:graphicFrameMk id="5" creationId="{5AE2E59F-6C2D-4D82-8161-5E861E87E6F7}"/>
          </ac:graphicFrameMkLst>
        </pc:graphicFrameChg>
        <pc:picChg chg="add del mod">
          <ac:chgData name="Lucy Walker" userId="8719a82f-7a6a-4b73-a5a1-01bdf6430793" providerId="ADAL" clId="{7CA7B0A6-D547-4362-9363-36C31C2280A5}" dt="2021-03-18T17:15:41.895" v="16161"/>
          <ac:picMkLst>
            <pc:docMk/>
            <pc:sldMk cId="943116615" sldId="262"/>
            <ac:picMk id="3" creationId="{2522DA2D-A7FC-4A02-AA6B-290A3A062280}"/>
          </ac:picMkLst>
        </pc:picChg>
        <pc:picChg chg="add del mod">
          <ac:chgData name="Lucy Walker" userId="8719a82f-7a6a-4b73-a5a1-01bdf6430793" providerId="ADAL" clId="{7CA7B0A6-D547-4362-9363-36C31C2280A5}" dt="2021-03-18T17:18:34.374" v="16163"/>
          <ac:picMkLst>
            <pc:docMk/>
            <pc:sldMk cId="943116615" sldId="262"/>
            <ac:picMk id="4" creationId="{9ED6BB16-B8D8-4FF8-B543-BBAC89F76184}"/>
          </ac:picMkLst>
        </pc:picChg>
        <pc:picChg chg="add del mod">
          <ac:chgData name="Lucy Walker" userId="8719a82f-7a6a-4b73-a5a1-01bdf6430793" providerId="ADAL" clId="{7CA7B0A6-D547-4362-9363-36C31C2280A5}" dt="2021-03-18T17:21:01.437" v="16165"/>
          <ac:picMkLst>
            <pc:docMk/>
            <pc:sldMk cId="943116615" sldId="262"/>
            <ac:picMk id="6" creationId="{2F732DFD-8F36-4843-9419-DD45413A8636}"/>
          </ac:picMkLst>
        </pc:picChg>
        <pc:picChg chg="add mod">
          <ac:chgData name="Lucy Walker" userId="8719a82f-7a6a-4b73-a5a1-01bdf6430793" providerId="ADAL" clId="{7CA7B0A6-D547-4362-9363-36C31C2280A5}" dt="2021-03-18T17:25:36.007" v="16166"/>
          <ac:picMkLst>
            <pc:docMk/>
            <pc:sldMk cId="943116615" sldId="262"/>
            <ac:picMk id="7" creationId="{8B417388-DF6D-4709-80FD-AE2BF06D5471}"/>
          </ac:picMkLst>
        </pc:picChg>
        <pc:cxnChg chg="add">
          <ac:chgData name="Lucy Walker" userId="8719a82f-7a6a-4b73-a5a1-01bdf6430793" providerId="ADAL" clId="{7CA7B0A6-D547-4362-9363-36C31C2280A5}" dt="2021-03-16T16:14:36.803" v="3389" actId="26606"/>
          <ac:cxnSpMkLst>
            <pc:docMk/>
            <pc:sldMk cId="943116615" sldId="262"/>
            <ac:cxnSpMk id="11" creationId="{AAD0195E-7F27-4D06-9427-0C121D721A14}"/>
          </ac:cxnSpMkLst>
        </pc:cxnChg>
        <pc:cxnChg chg="add">
          <ac:chgData name="Lucy Walker" userId="8719a82f-7a6a-4b73-a5a1-01bdf6430793" providerId="ADAL" clId="{7CA7B0A6-D547-4362-9363-36C31C2280A5}" dt="2021-03-16T16:14:36.803" v="3389" actId="26606"/>
          <ac:cxnSpMkLst>
            <pc:docMk/>
            <pc:sldMk cId="943116615" sldId="262"/>
            <ac:cxnSpMk id="13" creationId="{9D74C2FC-3228-4FC1-B97B-87AD35508D91}"/>
          </ac:cxnSpMkLst>
        </pc:cxnChg>
      </pc:sldChg>
      <pc:sldChg chg="addSp delSp modSp new mod setBg modNotesTx">
        <pc:chgData name="Lucy Walker" userId="8719a82f-7a6a-4b73-a5a1-01bdf6430793" providerId="ADAL" clId="{7CA7B0A6-D547-4362-9363-36C31C2280A5}" dt="2021-03-18T17:29:30.794" v="16167"/>
        <pc:sldMkLst>
          <pc:docMk/>
          <pc:sldMk cId="431077777" sldId="263"/>
        </pc:sldMkLst>
        <pc:spChg chg="mod">
          <ac:chgData name="Lucy Walker" userId="8719a82f-7a6a-4b73-a5a1-01bdf6430793" providerId="ADAL" clId="{7CA7B0A6-D547-4362-9363-36C31C2280A5}" dt="2021-03-16T16:15:36.496" v="3391" actId="26606"/>
          <ac:spMkLst>
            <pc:docMk/>
            <pc:sldMk cId="431077777" sldId="263"/>
            <ac:spMk id="2" creationId="{143F2749-3931-4310-9F33-DA940B4ACC00}"/>
          </ac:spMkLst>
        </pc:spChg>
        <pc:spChg chg="del mod">
          <ac:chgData name="Lucy Walker" userId="8719a82f-7a6a-4b73-a5a1-01bdf6430793" providerId="ADAL" clId="{7CA7B0A6-D547-4362-9363-36C31C2280A5}" dt="2021-03-16T16:15:36.496" v="3391" actId="26606"/>
          <ac:spMkLst>
            <pc:docMk/>
            <pc:sldMk cId="431077777" sldId="263"/>
            <ac:spMk id="3" creationId="{B7E7ED77-3602-4863-8188-E847B5B561F8}"/>
          </ac:spMkLst>
        </pc:spChg>
        <pc:spChg chg="add">
          <ac:chgData name="Lucy Walker" userId="8719a82f-7a6a-4b73-a5a1-01bdf6430793" providerId="ADAL" clId="{7CA7B0A6-D547-4362-9363-36C31C2280A5}" dt="2021-03-16T16:15:36.496" v="3391" actId="26606"/>
          <ac:spMkLst>
            <pc:docMk/>
            <pc:sldMk cId="431077777" sldId="263"/>
            <ac:spMk id="9" creationId="{F68B2C62-7648-4430-90D5-AE0F252AF113}"/>
          </ac:spMkLst>
        </pc:spChg>
        <pc:graphicFrameChg chg="add modGraphic">
          <ac:chgData name="Lucy Walker" userId="8719a82f-7a6a-4b73-a5a1-01bdf6430793" providerId="ADAL" clId="{7CA7B0A6-D547-4362-9363-36C31C2280A5}" dt="2021-03-17T13:37:32.289" v="12847" actId="26606"/>
          <ac:graphicFrameMkLst>
            <pc:docMk/>
            <pc:sldMk cId="431077777" sldId="263"/>
            <ac:graphicFrameMk id="5" creationId="{58B11156-AC73-466D-8C28-D331DA8FDC9B}"/>
          </ac:graphicFrameMkLst>
        </pc:graphicFrameChg>
        <pc:picChg chg="add mod">
          <ac:chgData name="Lucy Walker" userId="8719a82f-7a6a-4b73-a5a1-01bdf6430793" providerId="ADAL" clId="{7CA7B0A6-D547-4362-9363-36C31C2280A5}" dt="2021-03-18T17:29:30.794" v="16167"/>
          <ac:picMkLst>
            <pc:docMk/>
            <pc:sldMk cId="431077777" sldId="263"/>
            <ac:picMk id="3" creationId="{82D43525-221E-4530-AB1E-77AF300B570B}"/>
          </ac:picMkLst>
        </pc:picChg>
        <pc:cxnChg chg="add">
          <ac:chgData name="Lucy Walker" userId="8719a82f-7a6a-4b73-a5a1-01bdf6430793" providerId="ADAL" clId="{7CA7B0A6-D547-4362-9363-36C31C2280A5}" dt="2021-03-16T16:15:36.496" v="3391" actId="26606"/>
          <ac:cxnSpMkLst>
            <pc:docMk/>
            <pc:sldMk cId="431077777" sldId="263"/>
            <ac:cxnSpMk id="11" creationId="{9BB96FAB-CCBF-4D1E-9D0D-B038ACC29BD0}"/>
          </ac:cxnSpMkLst>
        </pc:cxnChg>
      </pc:sldChg>
      <pc:sldChg chg="modSp del mod">
        <pc:chgData name="Lucy Walker" userId="8719a82f-7a6a-4b73-a5a1-01bdf6430793" providerId="ADAL" clId="{7CA7B0A6-D547-4362-9363-36C31C2280A5}" dt="2021-03-16T14:52:30.656" v="700" actId="2696"/>
        <pc:sldMkLst>
          <pc:docMk/>
          <pc:sldMk cId="4102105011" sldId="263"/>
        </pc:sldMkLst>
        <pc:spChg chg="mod">
          <ac:chgData name="Lucy Walker" userId="8719a82f-7a6a-4b73-a5a1-01bdf6430793" providerId="ADAL" clId="{7CA7B0A6-D547-4362-9363-36C31C2280A5}" dt="2021-03-16T14:52:19.422" v="697" actId="20577"/>
          <ac:spMkLst>
            <pc:docMk/>
            <pc:sldMk cId="4102105011" sldId="263"/>
            <ac:spMk id="2" creationId="{EF4D9320-5778-43F0-B11C-6D085C5AEC4E}"/>
          </ac:spMkLst>
        </pc:spChg>
      </pc:sldChg>
      <pc:sldChg chg="addSp delSp modSp new mod ord modNotesTx">
        <pc:chgData name="Lucy Walker" userId="8719a82f-7a6a-4b73-a5a1-01bdf6430793" providerId="ADAL" clId="{7CA7B0A6-D547-4362-9363-36C31C2280A5}" dt="2021-03-18T17:33:12.616" v="16169"/>
        <pc:sldMkLst>
          <pc:docMk/>
          <pc:sldMk cId="4234069367" sldId="264"/>
        </pc:sldMkLst>
        <pc:spChg chg="mod">
          <ac:chgData name="Lucy Walker" userId="8719a82f-7a6a-4b73-a5a1-01bdf6430793" providerId="ADAL" clId="{7CA7B0A6-D547-4362-9363-36C31C2280A5}" dt="2021-03-16T15:57:24.720" v="2945" actId="20577"/>
          <ac:spMkLst>
            <pc:docMk/>
            <pc:sldMk cId="4234069367" sldId="264"/>
            <ac:spMk id="2" creationId="{20860277-8BC7-4C09-8BD7-618102232F51}"/>
          </ac:spMkLst>
        </pc:spChg>
        <pc:spChg chg="del mod">
          <ac:chgData name="Lucy Walker" userId="8719a82f-7a6a-4b73-a5a1-01bdf6430793" providerId="ADAL" clId="{7CA7B0A6-D547-4362-9363-36C31C2280A5}" dt="2021-03-16T16:15:57.654" v="3392" actId="26606"/>
          <ac:spMkLst>
            <pc:docMk/>
            <pc:sldMk cId="4234069367" sldId="264"/>
            <ac:spMk id="3" creationId="{836A4CF2-2FC9-4A41-B185-D99A7B01A4EB}"/>
          </ac:spMkLst>
        </pc:spChg>
        <pc:graphicFrameChg chg="add">
          <ac:chgData name="Lucy Walker" userId="8719a82f-7a6a-4b73-a5a1-01bdf6430793" providerId="ADAL" clId="{7CA7B0A6-D547-4362-9363-36C31C2280A5}" dt="2021-03-16T16:15:57.654" v="3392" actId="26606"/>
          <ac:graphicFrameMkLst>
            <pc:docMk/>
            <pc:sldMk cId="4234069367" sldId="264"/>
            <ac:graphicFrameMk id="5" creationId="{3B4184B5-3336-4C28-A1EE-2D164C7F87B5}"/>
          </ac:graphicFrameMkLst>
        </pc:graphicFrameChg>
        <pc:picChg chg="add mod">
          <ac:chgData name="Lucy Walker" userId="8719a82f-7a6a-4b73-a5a1-01bdf6430793" providerId="ADAL" clId="{7CA7B0A6-D547-4362-9363-36C31C2280A5}" dt="2021-03-18T17:33:12.616" v="16169"/>
          <ac:picMkLst>
            <pc:docMk/>
            <pc:sldMk cId="4234069367" sldId="264"/>
            <ac:picMk id="3" creationId="{324E32C4-48D4-4276-ABA7-A4F5B779A964}"/>
          </ac:picMkLst>
        </pc:picChg>
      </pc:sldChg>
      <pc:sldChg chg="addSp modSp mod ord modAnim delDesignElem modNotesTx">
        <pc:chgData name="Lucy Walker" userId="8719a82f-7a6a-4b73-a5a1-01bdf6430793" providerId="ADAL" clId="{7CA7B0A6-D547-4362-9363-36C31C2280A5}" dt="2021-03-18T17:31:07.992" v="16168"/>
        <pc:sldMkLst>
          <pc:docMk/>
          <pc:sldMk cId="2815633363" sldId="265"/>
        </pc:sldMkLst>
        <pc:spChg chg="mod">
          <ac:chgData name="Lucy Walker" userId="8719a82f-7a6a-4b73-a5a1-01bdf6430793" providerId="ADAL" clId="{7CA7B0A6-D547-4362-9363-36C31C2280A5}" dt="2021-03-18T13:43:01.436" v="15348" actId="20577"/>
          <ac:spMkLst>
            <pc:docMk/>
            <pc:sldMk cId="2815633363" sldId="265"/>
            <ac:spMk id="2" creationId="{F1952B49-F1A5-4234-883D-97782C8C00CD}"/>
          </ac:spMkLst>
        </pc:spChg>
        <pc:spChg chg="mod">
          <ac:chgData name="Lucy Walker" userId="8719a82f-7a6a-4b73-a5a1-01bdf6430793" providerId="ADAL" clId="{7CA7B0A6-D547-4362-9363-36C31C2280A5}" dt="2021-03-18T13:25:48.966" v="15206" actId="1076"/>
          <ac:spMkLst>
            <pc:docMk/>
            <pc:sldMk cId="2815633363" sldId="265"/>
            <ac:spMk id="3" creationId="{CDE19D91-DFBA-4468-86E0-955FFF1B7ABA}"/>
          </ac:spMkLst>
        </pc:spChg>
        <pc:spChg chg="add mod">
          <ac:chgData name="Lucy Walker" userId="8719a82f-7a6a-4b73-a5a1-01bdf6430793" providerId="ADAL" clId="{7CA7B0A6-D547-4362-9363-36C31C2280A5}" dt="2021-03-18T13:26:36.493" v="15223" actId="403"/>
          <ac:spMkLst>
            <pc:docMk/>
            <pc:sldMk cId="2815633363" sldId="265"/>
            <ac:spMk id="5" creationId="{66C4430E-1EC5-43DE-A0A6-04CF2E7C6FE3}"/>
          </ac:spMkLst>
        </pc:spChg>
        <pc:spChg chg="add mod">
          <ac:chgData name="Lucy Walker" userId="8719a82f-7a6a-4b73-a5a1-01bdf6430793" providerId="ADAL" clId="{7CA7B0A6-D547-4362-9363-36C31C2280A5}" dt="2021-03-18T13:27:23.539" v="15241" actId="403"/>
          <ac:spMkLst>
            <pc:docMk/>
            <pc:sldMk cId="2815633363" sldId="265"/>
            <ac:spMk id="13" creationId="{E7F9BBA3-56D4-4C8F-B07C-F87DE7027DB6}"/>
          </ac:spMkLst>
        </pc:spChg>
        <pc:picChg chg="add mod">
          <ac:chgData name="Lucy Walker" userId="8719a82f-7a6a-4b73-a5a1-01bdf6430793" providerId="ADAL" clId="{7CA7B0A6-D547-4362-9363-36C31C2280A5}" dt="2021-03-18T17:31:07.992" v="16168"/>
          <ac:picMkLst>
            <pc:docMk/>
            <pc:sldMk cId="2815633363" sldId="265"/>
            <ac:picMk id="6" creationId="{68B1F57B-2928-43A1-9439-5A70DF32432F}"/>
          </ac:picMkLst>
        </pc:picChg>
      </pc:sldChg>
      <pc:sldChg chg="addSp modSp new mod">
        <pc:chgData name="Lucy Walker" userId="8719a82f-7a6a-4b73-a5a1-01bdf6430793" providerId="ADAL" clId="{7CA7B0A6-D547-4362-9363-36C31C2280A5}" dt="2021-03-18T17:47:58.059" v="16287"/>
        <pc:sldMkLst>
          <pc:docMk/>
          <pc:sldMk cId="3088223070" sldId="266"/>
        </pc:sldMkLst>
        <pc:spChg chg="mod">
          <ac:chgData name="Lucy Walker" userId="8719a82f-7a6a-4b73-a5a1-01bdf6430793" providerId="ADAL" clId="{7CA7B0A6-D547-4362-9363-36C31C2280A5}" dt="2021-03-18T17:34:10.703" v="16193" actId="20577"/>
          <ac:spMkLst>
            <pc:docMk/>
            <pc:sldMk cId="3088223070" sldId="266"/>
            <ac:spMk id="2" creationId="{9A95C114-5310-474A-B423-2FD22DAD8B45}"/>
          </ac:spMkLst>
        </pc:spChg>
        <pc:spChg chg="mod">
          <ac:chgData name="Lucy Walker" userId="8719a82f-7a6a-4b73-a5a1-01bdf6430793" providerId="ADAL" clId="{7CA7B0A6-D547-4362-9363-36C31C2280A5}" dt="2021-03-18T17:44:07.085" v="16240" actId="27636"/>
          <ac:spMkLst>
            <pc:docMk/>
            <pc:sldMk cId="3088223070" sldId="266"/>
            <ac:spMk id="3" creationId="{61635275-F421-4B7A-96CA-52D36AA04FB2}"/>
          </ac:spMkLst>
        </pc:spChg>
        <pc:picChg chg="add mod">
          <ac:chgData name="Lucy Walker" userId="8719a82f-7a6a-4b73-a5a1-01bdf6430793" providerId="ADAL" clId="{7CA7B0A6-D547-4362-9363-36C31C2280A5}" dt="2021-03-18T17:47:58.059" v="16287"/>
          <ac:picMkLst>
            <pc:docMk/>
            <pc:sldMk cId="3088223070" sldId="266"/>
            <ac:picMk id="4" creationId="{4FE34819-1E94-4AE8-8848-55949AF97060}"/>
          </ac:picMkLst>
        </pc:picChg>
      </pc:sld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6C1C28-D71B-46EE-BF5E-F93FFA4EB0F5}"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F76CFB08-91BD-4388-A39C-96801B42B3FB}">
      <dgm:prSet/>
      <dgm:spPr/>
      <dgm:t>
        <a:bodyPr/>
        <a:lstStyle/>
        <a:p>
          <a:r>
            <a:rPr lang="en-GB" dirty="0"/>
            <a:t>Psychological assessments are potent tools, if misused or used negligently they can cause a plethora of issues</a:t>
          </a:r>
          <a:endParaRPr lang="en-US" dirty="0"/>
        </a:p>
      </dgm:t>
    </dgm:pt>
    <dgm:pt modelId="{A269CDBA-E125-4136-9559-16CE3C6B8F05}" type="parTrans" cxnId="{9D2D2018-B8FB-4ACB-9A28-34F87FF2CFBC}">
      <dgm:prSet/>
      <dgm:spPr/>
      <dgm:t>
        <a:bodyPr/>
        <a:lstStyle/>
        <a:p>
          <a:endParaRPr lang="en-US"/>
        </a:p>
      </dgm:t>
    </dgm:pt>
    <dgm:pt modelId="{70C0E263-6B45-4FDC-AAA1-C7CEF57FF7B1}" type="sibTrans" cxnId="{9D2D2018-B8FB-4ACB-9A28-34F87FF2CFBC}">
      <dgm:prSet/>
      <dgm:spPr/>
      <dgm:t>
        <a:bodyPr/>
        <a:lstStyle/>
        <a:p>
          <a:endParaRPr lang="en-US"/>
        </a:p>
      </dgm:t>
    </dgm:pt>
    <dgm:pt modelId="{7293C969-995F-4D1D-AA62-E0D61F9630F4}">
      <dgm:prSet/>
      <dgm:spPr/>
      <dgm:t>
        <a:bodyPr/>
        <a:lstStyle/>
        <a:p>
          <a:r>
            <a:rPr lang="en-GB"/>
            <a:t>Users must be licensed or qualified- adhering to codes of practise</a:t>
          </a:r>
          <a:endParaRPr lang="en-US"/>
        </a:p>
      </dgm:t>
    </dgm:pt>
    <dgm:pt modelId="{E3836307-AD18-4F6F-B029-645B3B86B318}" type="parTrans" cxnId="{F52E570D-1D2A-42EC-AF7C-769CFD653EEF}">
      <dgm:prSet/>
      <dgm:spPr/>
      <dgm:t>
        <a:bodyPr/>
        <a:lstStyle/>
        <a:p>
          <a:endParaRPr lang="en-US"/>
        </a:p>
      </dgm:t>
    </dgm:pt>
    <dgm:pt modelId="{4CC95073-9330-4530-852C-F7D46B2BB84F}" type="sibTrans" cxnId="{F52E570D-1D2A-42EC-AF7C-769CFD653EEF}">
      <dgm:prSet/>
      <dgm:spPr/>
      <dgm:t>
        <a:bodyPr/>
        <a:lstStyle/>
        <a:p>
          <a:endParaRPr lang="en-US"/>
        </a:p>
      </dgm:t>
    </dgm:pt>
    <dgm:pt modelId="{D6A61050-A1B6-4ECC-B4BE-E04DDEEB3E5E}" type="pres">
      <dgm:prSet presAssocID="{546C1C28-D71B-46EE-BF5E-F93FFA4EB0F5}" presName="outerComposite" presStyleCnt="0">
        <dgm:presLayoutVars>
          <dgm:chMax val="5"/>
          <dgm:dir/>
          <dgm:resizeHandles val="exact"/>
        </dgm:presLayoutVars>
      </dgm:prSet>
      <dgm:spPr/>
    </dgm:pt>
    <dgm:pt modelId="{2D850B64-961D-4E0A-8FD9-66E496557FC1}" type="pres">
      <dgm:prSet presAssocID="{546C1C28-D71B-46EE-BF5E-F93FFA4EB0F5}" presName="dummyMaxCanvas" presStyleCnt="0">
        <dgm:presLayoutVars/>
      </dgm:prSet>
      <dgm:spPr/>
    </dgm:pt>
    <dgm:pt modelId="{83751469-8D71-476B-B21E-14B84AD2DF16}" type="pres">
      <dgm:prSet presAssocID="{546C1C28-D71B-46EE-BF5E-F93FFA4EB0F5}" presName="TwoNodes_1" presStyleLbl="node1" presStyleIdx="0" presStyleCnt="2">
        <dgm:presLayoutVars>
          <dgm:bulletEnabled val="1"/>
        </dgm:presLayoutVars>
      </dgm:prSet>
      <dgm:spPr/>
    </dgm:pt>
    <dgm:pt modelId="{312CA91A-35CD-40BF-93F7-AE72364D26C0}" type="pres">
      <dgm:prSet presAssocID="{546C1C28-D71B-46EE-BF5E-F93FFA4EB0F5}" presName="TwoNodes_2" presStyleLbl="node1" presStyleIdx="1" presStyleCnt="2">
        <dgm:presLayoutVars>
          <dgm:bulletEnabled val="1"/>
        </dgm:presLayoutVars>
      </dgm:prSet>
      <dgm:spPr/>
    </dgm:pt>
    <dgm:pt modelId="{08F2A7FE-255F-4746-A379-AEAF7B49C06A}" type="pres">
      <dgm:prSet presAssocID="{546C1C28-D71B-46EE-BF5E-F93FFA4EB0F5}" presName="TwoConn_1-2" presStyleLbl="fgAccFollowNode1" presStyleIdx="0" presStyleCnt="1">
        <dgm:presLayoutVars>
          <dgm:bulletEnabled val="1"/>
        </dgm:presLayoutVars>
      </dgm:prSet>
      <dgm:spPr/>
    </dgm:pt>
    <dgm:pt modelId="{808E5EAD-A787-4357-B66F-0DEF9C5588DA}" type="pres">
      <dgm:prSet presAssocID="{546C1C28-D71B-46EE-BF5E-F93FFA4EB0F5}" presName="TwoNodes_1_text" presStyleLbl="node1" presStyleIdx="1" presStyleCnt="2">
        <dgm:presLayoutVars>
          <dgm:bulletEnabled val="1"/>
        </dgm:presLayoutVars>
      </dgm:prSet>
      <dgm:spPr/>
    </dgm:pt>
    <dgm:pt modelId="{467C901B-71EA-450C-BD39-8641AEEBAF4E}" type="pres">
      <dgm:prSet presAssocID="{546C1C28-D71B-46EE-BF5E-F93FFA4EB0F5}" presName="TwoNodes_2_text" presStyleLbl="node1" presStyleIdx="1" presStyleCnt="2">
        <dgm:presLayoutVars>
          <dgm:bulletEnabled val="1"/>
        </dgm:presLayoutVars>
      </dgm:prSet>
      <dgm:spPr/>
    </dgm:pt>
  </dgm:ptLst>
  <dgm:cxnLst>
    <dgm:cxn modelId="{398E9500-5620-447C-A4EA-D9AABE3B7475}" type="presOf" srcId="{70C0E263-6B45-4FDC-AAA1-C7CEF57FF7B1}" destId="{08F2A7FE-255F-4746-A379-AEAF7B49C06A}" srcOrd="0" destOrd="0" presId="urn:microsoft.com/office/officeart/2005/8/layout/vProcess5"/>
    <dgm:cxn modelId="{F52E570D-1D2A-42EC-AF7C-769CFD653EEF}" srcId="{546C1C28-D71B-46EE-BF5E-F93FFA4EB0F5}" destId="{7293C969-995F-4D1D-AA62-E0D61F9630F4}" srcOrd="1" destOrd="0" parTransId="{E3836307-AD18-4F6F-B029-645B3B86B318}" sibTransId="{4CC95073-9330-4530-852C-F7D46B2BB84F}"/>
    <dgm:cxn modelId="{9D2D2018-B8FB-4ACB-9A28-34F87FF2CFBC}" srcId="{546C1C28-D71B-46EE-BF5E-F93FFA4EB0F5}" destId="{F76CFB08-91BD-4388-A39C-96801B42B3FB}" srcOrd="0" destOrd="0" parTransId="{A269CDBA-E125-4136-9559-16CE3C6B8F05}" sibTransId="{70C0E263-6B45-4FDC-AAA1-C7CEF57FF7B1}"/>
    <dgm:cxn modelId="{9C0B181E-1027-4596-94B1-2DAA8F3C8C94}" type="presOf" srcId="{7293C969-995F-4D1D-AA62-E0D61F9630F4}" destId="{312CA91A-35CD-40BF-93F7-AE72364D26C0}" srcOrd="0" destOrd="0" presId="urn:microsoft.com/office/officeart/2005/8/layout/vProcess5"/>
    <dgm:cxn modelId="{155F8D3E-A470-410B-8235-54C8F37929A0}" type="presOf" srcId="{F76CFB08-91BD-4388-A39C-96801B42B3FB}" destId="{83751469-8D71-476B-B21E-14B84AD2DF16}" srcOrd="0" destOrd="0" presId="urn:microsoft.com/office/officeart/2005/8/layout/vProcess5"/>
    <dgm:cxn modelId="{12E10466-63A0-4B54-93FF-6494E146BBC1}" type="presOf" srcId="{F76CFB08-91BD-4388-A39C-96801B42B3FB}" destId="{808E5EAD-A787-4357-B66F-0DEF9C5588DA}" srcOrd="1" destOrd="0" presId="urn:microsoft.com/office/officeart/2005/8/layout/vProcess5"/>
    <dgm:cxn modelId="{26AE4F74-EEA1-4C0E-A144-73ACDEC493F0}" type="presOf" srcId="{546C1C28-D71B-46EE-BF5E-F93FFA4EB0F5}" destId="{D6A61050-A1B6-4ECC-B4BE-E04DDEEB3E5E}" srcOrd="0" destOrd="0" presId="urn:microsoft.com/office/officeart/2005/8/layout/vProcess5"/>
    <dgm:cxn modelId="{8E319BE1-931C-4438-A8C1-8AD3902E23FC}" type="presOf" srcId="{7293C969-995F-4D1D-AA62-E0D61F9630F4}" destId="{467C901B-71EA-450C-BD39-8641AEEBAF4E}" srcOrd="1" destOrd="0" presId="urn:microsoft.com/office/officeart/2005/8/layout/vProcess5"/>
    <dgm:cxn modelId="{F215005F-EE2D-45C3-9E4A-2EE6ECE9C5FB}" type="presParOf" srcId="{D6A61050-A1B6-4ECC-B4BE-E04DDEEB3E5E}" destId="{2D850B64-961D-4E0A-8FD9-66E496557FC1}" srcOrd="0" destOrd="0" presId="urn:microsoft.com/office/officeart/2005/8/layout/vProcess5"/>
    <dgm:cxn modelId="{8B8279ED-A01A-4AF3-A0F5-765CFDFDCE33}" type="presParOf" srcId="{D6A61050-A1B6-4ECC-B4BE-E04DDEEB3E5E}" destId="{83751469-8D71-476B-B21E-14B84AD2DF16}" srcOrd="1" destOrd="0" presId="urn:microsoft.com/office/officeart/2005/8/layout/vProcess5"/>
    <dgm:cxn modelId="{14D4E220-1990-4B70-9A5C-05CB99389936}" type="presParOf" srcId="{D6A61050-A1B6-4ECC-B4BE-E04DDEEB3E5E}" destId="{312CA91A-35CD-40BF-93F7-AE72364D26C0}" srcOrd="2" destOrd="0" presId="urn:microsoft.com/office/officeart/2005/8/layout/vProcess5"/>
    <dgm:cxn modelId="{BEBBF2C4-C50C-446E-84CC-B0306AD9F45A}" type="presParOf" srcId="{D6A61050-A1B6-4ECC-B4BE-E04DDEEB3E5E}" destId="{08F2A7FE-255F-4746-A379-AEAF7B49C06A}" srcOrd="3" destOrd="0" presId="urn:microsoft.com/office/officeart/2005/8/layout/vProcess5"/>
    <dgm:cxn modelId="{9C288D84-0607-4761-96CA-6D3B2A401501}" type="presParOf" srcId="{D6A61050-A1B6-4ECC-B4BE-E04DDEEB3E5E}" destId="{808E5EAD-A787-4357-B66F-0DEF9C5588DA}" srcOrd="4" destOrd="0" presId="urn:microsoft.com/office/officeart/2005/8/layout/vProcess5"/>
    <dgm:cxn modelId="{72EBF376-B916-418B-BEDF-EC0739F9B6D9}" type="presParOf" srcId="{D6A61050-A1B6-4ECC-B4BE-E04DDEEB3E5E}" destId="{467C901B-71EA-450C-BD39-8641AEEBAF4E}" srcOrd="5"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DB0130-9EAF-4938-A9C1-57BF73C40A01}"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F20657E2-FA22-44E6-B952-744CC8180F88}">
      <dgm:prSet/>
      <dgm:spPr/>
      <dgm:t>
        <a:bodyPr/>
        <a:lstStyle/>
        <a:p>
          <a:r>
            <a:rPr lang="en-GB"/>
            <a:t>Representation of the Norm group</a:t>
          </a:r>
          <a:endParaRPr lang="en-US"/>
        </a:p>
      </dgm:t>
    </dgm:pt>
    <dgm:pt modelId="{3CF5E387-9F7C-433F-A810-9FD0E58071BD}" type="parTrans" cxnId="{072DADBC-E0A2-4B4C-A7D4-B7655AFD8AFC}">
      <dgm:prSet/>
      <dgm:spPr/>
      <dgm:t>
        <a:bodyPr/>
        <a:lstStyle/>
        <a:p>
          <a:endParaRPr lang="en-US"/>
        </a:p>
      </dgm:t>
    </dgm:pt>
    <dgm:pt modelId="{C95D2C52-8B23-4963-84C3-CF713089BA23}" type="sibTrans" cxnId="{072DADBC-E0A2-4B4C-A7D4-B7655AFD8AFC}">
      <dgm:prSet/>
      <dgm:spPr/>
      <dgm:t>
        <a:bodyPr/>
        <a:lstStyle/>
        <a:p>
          <a:endParaRPr lang="en-US"/>
        </a:p>
      </dgm:t>
    </dgm:pt>
    <dgm:pt modelId="{824A147C-BB6B-4909-B5A3-D04D4C7A1011}">
      <dgm:prSet/>
      <dgm:spPr/>
      <dgm:t>
        <a:bodyPr/>
        <a:lstStyle/>
        <a:p>
          <a:r>
            <a:rPr lang="en-GB"/>
            <a:t>Direct and Indirect discrimination</a:t>
          </a:r>
          <a:endParaRPr lang="en-US"/>
        </a:p>
      </dgm:t>
    </dgm:pt>
    <dgm:pt modelId="{0ACEE399-9EC6-4F11-A6FB-0D4FDEBDA4A0}" type="parTrans" cxnId="{988D4483-B66A-41FD-9937-4B46AB8847E0}">
      <dgm:prSet/>
      <dgm:spPr/>
      <dgm:t>
        <a:bodyPr/>
        <a:lstStyle/>
        <a:p>
          <a:endParaRPr lang="en-US"/>
        </a:p>
      </dgm:t>
    </dgm:pt>
    <dgm:pt modelId="{B650BFB0-C07F-49A6-A7F4-F5C65D0D5EA0}" type="sibTrans" cxnId="{988D4483-B66A-41FD-9937-4B46AB8847E0}">
      <dgm:prSet/>
      <dgm:spPr/>
      <dgm:t>
        <a:bodyPr/>
        <a:lstStyle/>
        <a:p>
          <a:endParaRPr lang="en-US"/>
        </a:p>
      </dgm:t>
    </dgm:pt>
    <dgm:pt modelId="{D40CB58B-0B54-4235-9C79-C8B22E3A6F01}">
      <dgm:prSet/>
      <dgm:spPr/>
      <dgm:t>
        <a:bodyPr/>
        <a:lstStyle/>
        <a:p>
          <a:r>
            <a:rPr lang="en-GB"/>
            <a:t>What components of measures make them unfair?</a:t>
          </a:r>
          <a:endParaRPr lang="en-US"/>
        </a:p>
      </dgm:t>
    </dgm:pt>
    <dgm:pt modelId="{553C86DF-AD0B-495C-A929-8B0CCBC7CFB4}" type="parTrans" cxnId="{99BB0C07-E841-4B80-90AA-1AAEB10F0804}">
      <dgm:prSet/>
      <dgm:spPr/>
      <dgm:t>
        <a:bodyPr/>
        <a:lstStyle/>
        <a:p>
          <a:endParaRPr lang="en-US"/>
        </a:p>
      </dgm:t>
    </dgm:pt>
    <dgm:pt modelId="{9DC9134D-0E1E-434E-8D14-A92A9E4AA891}" type="sibTrans" cxnId="{99BB0C07-E841-4B80-90AA-1AAEB10F0804}">
      <dgm:prSet/>
      <dgm:spPr/>
      <dgm:t>
        <a:bodyPr/>
        <a:lstStyle/>
        <a:p>
          <a:endParaRPr lang="en-US"/>
        </a:p>
      </dgm:t>
    </dgm:pt>
    <dgm:pt modelId="{7A8B2354-A256-4B4B-BFC7-77DC0141F3B1}" type="pres">
      <dgm:prSet presAssocID="{45DB0130-9EAF-4938-A9C1-57BF73C40A01}" presName="diagram" presStyleCnt="0">
        <dgm:presLayoutVars>
          <dgm:dir/>
          <dgm:resizeHandles val="exact"/>
        </dgm:presLayoutVars>
      </dgm:prSet>
      <dgm:spPr/>
    </dgm:pt>
    <dgm:pt modelId="{B2B63CB7-BC91-42B3-8E5F-B4E52731FD7C}" type="pres">
      <dgm:prSet presAssocID="{F20657E2-FA22-44E6-B952-744CC8180F88}" presName="node" presStyleLbl="node1" presStyleIdx="0" presStyleCnt="3">
        <dgm:presLayoutVars>
          <dgm:bulletEnabled val="1"/>
        </dgm:presLayoutVars>
      </dgm:prSet>
      <dgm:spPr/>
    </dgm:pt>
    <dgm:pt modelId="{AD1EBF1D-85E5-4BB5-BBA1-E99A6D7A74DF}" type="pres">
      <dgm:prSet presAssocID="{C95D2C52-8B23-4963-84C3-CF713089BA23}" presName="sibTrans" presStyleCnt="0"/>
      <dgm:spPr/>
    </dgm:pt>
    <dgm:pt modelId="{77BDC83F-DC4C-40A8-9569-B52EC263EFDF}" type="pres">
      <dgm:prSet presAssocID="{824A147C-BB6B-4909-B5A3-D04D4C7A1011}" presName="node" presStyleLbl="node1" presStyleIdx="1" presStyleCnt="3">
        <dgm:presLayoutVars>
          <dgm:bulletEnabled val="1"/>
        </dgm:presLayoutVars>
      </dgm:prSet>
      <dgm:spPr/>
    </dgm:pt>
    <dgm:pt modelId="{DA798000-0E16-4475-8F21-E7495B9DADF2}" type="pres">
      <dgm:prSet presAssocID="{B650BFB0-C07F-49A6-A7F4-F5C65D0D5EA0}" presName="sibTrans" presStyleCnt="0"/>
      <dgm:spPr/>
    </dgm:pt>
    <dgm:pt modelId="{711DE1B0-39CD-4FB6-8AA8-679F6C9516E2}" type="pres">
      <dgm:prSet presAssocID="{D40CB58B-0B54-4235-9C79-C8B22E3A6F01}" presName="node" presStyleLbl="node1" presStyleIdx="2" presStyleCnt="3">
        <dgm:presLayoutVars>
          <dgm:bulletEnabled val="1"/>
        </dgm:presLayoutVars>
      </dgm:prSet>
      <dgm:spPr/>
    </dgm:pt>
  </dgm:ptLst>
  <dgm:cxnLst>
    <dgm:cxn modelId="{99BB0C07-E841-4B80-90AA-1AAEB10F0804}" srcId="{45DB0130-9EAF-4938-A9C1-57BF73C40A01}" destId="{D40CB58B-0B54-4235-9C79-C8B22E3A6F01}" srcOrd="2" destOrd="0" parTransId="{553C86DF-AD0B-495C-A929-8B0CCBC7CFB4}" sibTransId="{9DC9134D-0E1E-434E-8D14-A92A9E4AA891}"/>
    <dgm:cxn modelId="{988D4483-B66A-41FD-9937-4B46AB8847E0}" srcId="{45DB0130-9EAF-4938-A9C1-57BF73C40A01}" destId="{824A147C-BB6B-4909-B5A3-D04D4C7A1011}" srcOrd="1" destOrd="0" parTransId="{0ACEE399-9EC6-4F11-A6FB-0D4FDEBDA4A0}" sibTransId="{B650BFB0-C07F-49A6-A7F4-F5C65D0D5EA0}"/>
    <dgm:cxn modelId="{C6F04190-D9DD-44E0-BA95-517C195D600A}" type="presOf" srcId="{D40CB58B-0B54-4235-9C79-C8B22E3A6F01}" destId="{711DE1B0-39CD-4FB6-8AA8-679F6C9516E2}" srcOrd="0" destOrd="0" presId="urn:microsoft.com/office/officeart/2005/8/layout/default"/>
    <dgm:cxn modelId="{3746C893-7450-4894-9047-7213D0E5E624}" type="presOf" srcId="{F20657E2-FA22-44E6-B952-744CC8180F88}" destId="{B2B63CB7-BC91-42B3-8E5F-B4E52731FD7C}" srcOrd="0" destOrd="0" presId="urn:microsoft.com/office/officeart/2005/8/layout/default"/>
    <dgm:cxn modelId="{F6FC32A2-ACB3-4392-AB86-1E0F66E5C5D9}" type="presOf" srcId="{824A147C-BB6B-4909-B5A3-D04D4C7A1011}" destId="{77BDC83F-DC4C-40A8-9569-B52EC263EFDF}" srcOrd="0" destOrd="0" presId="urn:microsoft.com/office/officeart/2005/8/layout/default"/>
    <dgm:cxn modelId="{072DADBC-E0A2-4B4C-A7D4-B7655AFD8AFC}" srcId="{45DB0130-9EAF-4938-A9C1-57BF73C40A01}" destId="{F20657E2-FA22-44E6-B952-744CC8180F88}" srcOrd="0" destOrd="0" parTransId="{3CF5E387-9F7C-433F-A810-9FD0E58071BD}" sibTransId="{C95D2C52-8B23-4963-84C3-CF713089BA23}"/>
    <dgm:cxn modelId="{D84C7AE9-1894-424B-8844-069F66BC1A16}" type="presOf" srcId="{45DB0130-9EAF-4938-A9C1-57BF73C40A01}" destId="{7A8B2354-A256-4B4B-BFC7-77DC0141F3B1}" srcOrd="0" destOrd="0" presId="urn:microsoft.com/office/officeart/2005/8/layout/default"/>
    <dgm:cxn modelId="{8F97E1C0-5D83-4A5F-9A9B-9139297EF742}" type="presParOf" srcId="{7A8B2354-A256-4B4B-BFC7-77DC0141F3B1}" destId="{B2B63CB7-BC91-42B3-8E5F-B4E52731FD7C}" srcOrd="0" destOrd="0" presId="urn:microsoft.com/office/officeart/2005/8/layout/default"/>
    <dgm:cxn modelId="{85F69423-D975-4708-855D-ADE98F44A967}" type="presParOf" srcId="{7A8B2354-A256-4B4B-BFC7-77DC0141F3B1}" destId="{AD1EBF1D-85E5-4BB5-BBA1-E99A6D7A74DF}" srcOrd="1" destOrd="0" presId="urn:microsoft.com/office/officeart/2005/8/layout/default"/>
    <dgm:cxn modelId="{037D66DD-52A7-40B1-ADD6-66A06411A2D1}" type="presParOf" srcId="{7A8B2354-A256-4B4B-BFC7-77DC0141F3B1}" destId="{77BDC83F-DC4C-40A8-9569-B52EC263EFDF}" srcOrd="2" destOrd="0" presId="urn:microsoft.com/office/officeart/2005/8/layout/default"/>
    <dgm:cxn modelId="{9A83938B-47BB-4A58-921D-5BA85A0F54C1}" type="presParOf" srcId="{7A8B2354-A256-4B4B-BFC7-77DC0141F3B1}" destId="{DA798000-0E16-4475-8F21-E7495B9DADF2}" srcOrd="3" destOrd="0" presId="urn:microsoft.com/office/officeart/2005/8/layout/default"/>
    <dgm:cxn modelId="{4AD5FB12-171D-4C9A-B59F-2AA337DF45B0}" type="presParOf" srcId="{7A8B2354-A256-4B4B-BFC7-77DC0141F3B1}" destId="{711DE1B0-39CD-4FB6-8AA8-679F6C9516E2}"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1307FE-2680-4227-95EA-7B0F686813AE}" type="doc">
      <dgm:prSet loTypeId="urn:microsoft.com/office/officeart/2005/8/layout/vList2" loCatId="list" qsTypeId="urn:microsoft.com/office/officeart/2005/8/quickstyle/simple2" qsCatId="simple" csTypeId="urn:microsoft.com/office/officeart/2005/8/colors/accent2_2" csCatId="accent2"/>
      <dgm:spPr/>
      <dgm:t>
        <a:bodyPr/>
        <a:lstStyle/>
        <a:p>
          <a:endParaRPr lang="en-US"/>
        </a:p>
      </dgm:t>
    </dgm:pt>
    <dgm:pt modelId="{3307DF9B-5ADA-4078-8E5C-42553BA05B19}">
      <dgm:prSet/>
      <dgm:spPr/>
      <dgm:t>
        <a:bodyPr/>
        <a:lstStyle/>
        <a:p>
          <a:r>
            <a:rPr lang="en-GB"/>
            <a:t>Data protection legislation-covers personal data</a:t>
          </a:r>
          <a:endParaRPr lang="en-US"/>
        </a:p>
      </dgm:t>
    </dgm:pt>
    <dgm:pt modelId="{5B906B31-BEB6-4E48-ACAB-5D28C9A534FF}" type="parTrans" cxnId="{A229ACFE-115D-4464-8480-FBAE26687F89}">
      <dgm:prSet/>
      <dgm:spPr/>
      <dgm:t>
        <a:bodyPr/>
        <a:lstStyle/>
        <a:p>
          <a:endParaRPr lang="en-US"/>
        </a:p>
      </dgm:t>
    </dgm:pt>
    <dgm:pt modelId="{A5ABFB3F-CA31-435C-98F3-E54B2FC25FB1}" type="sibTrans" cxnId="{A229ACFE-115D-4464-8480-FBAE26687F89}">
      <dgm:prSet/>
      <dgm:spPr/>
      <dgm:t>
        <a:bodyPr/>
        <a:lstStyle/>
        <a:p>
          <a:endParaRPr lang="en-US"/>
        </a:p>
      </dgm:t>
    </dgm:pt>
    <dgm:pt modelId="{42CDAAD7-9138-461B-A3E4-2A478034803C}">
      <dgm:prSet/>
      <dgm:spPr/>
      <dgm:t>
        <a:bodyPr/>
        <a:lstStyle/>
        <a:p>
          <a:r>
            <a:rPr lang="en-GB"/>
            <a:t>Confidentiality and Security</a:t>
          </a:r>
          <a:endParaRPr lang="en-US"/>
        </a:p>
      </dgm:t>
    </dgm:pt>
    <dgm:pt modelId="{AC1BAA7B-4DBF-47C4-8B51-111ECDE49A38}" type="parTrans" cxnId="{A76BBEDE-FB1F-4CFE-A20D-8957FFFFE6EA}">
      <dgm:prSet/>
      <dgm:spPr/>
      <dgm:t>
        <a:bodyPr/>
        <a:lstStyle/>
        <a:p>
          <a:endParaRPr lang="en-US"/>
        </a:p>
      </dgm:t>
    </dgm:pt>
    <dgm:pt modelId="{07D2E8EE-D16C-4A85-BB0D-E69156A6D772}" type="sibTrans" cxnId="{A76BBEDE-FB1F-4CFE-A20D-8957FFFFE6EA}">
      <dgm:prSet/>
      <dgm:spPr/>
      <dgm:t>
        <a:bodyPr/>
        <a:lstStyle/>
        <a:p>
          <a:endParaRPr lang="en-US"/>
        </a:p>
      </dgm:t>
    </dgm:pt>
    <dgm:pt modelId="{C9FE017A-34EA-4A74-AB12-600E630ABD20}">
      <dgm:prSet/>
      <dgm:spPr/>
      <dgm:t>
        <a:bodyPr/>
        <a:lstStyle/>
        <a:p>
          <a:r>
            <a:rPr lang="en-GB"/>
            <a:t>Informed consent</a:t>
          </a:r>
          <a:endParaRPr lang="en-US"/>
        </a:p>
      </dgm:t>
    </dgm:pt>
    <dgm:pt modelId="{0C08E2DD-0462-4CA7-B357-5A30C2DC3057}" type="parTrans" cxnId="{5F2696A7-8B2E-49CB-9A26-0584DC4853A1}">
      <dgm:prSet/>
      <dgm:spPr/>
      <dgm:t>
        <a:bodyPr/>
        <a:lstStyle/>
        <a:p>
          <a:endParaRPr lang="en-US"/>
        </a:p>
      </dgm:t>
    </dgm:pt>
    <dgm:pt modelId="{874C78F9-1AAB-4D72-AAD1-5EB13FCB3D12}" type="sibTrans" cxnId="{5F2696A7-8B2E-49CB-9A26-0584DC4853A1}">
      <dgm:prSet/>
      <dgm:spPr/>
      <dgm:t>
        <a:bodyPr/>
        <a:lstStyle/>
        <a:p>
          <a:endParaRPr lang="en-US"/>
        </a:p>
      </dgm:t>
    </dgm:pt>
    <dgm:pt modelId="{7533B328-E764-4164-89B7-3BDADD015291}" type="pres">
      <dgm:prSet presAssocID="{231307FE-2680-4227-95EA-7B0F686813AE}" presName="linear" presStyleCnt="0">
        <dgm:presLayoutVars>
          <dgm:animLvl val="lvl"/>
          <dgm:resizeHandles val="exact"/>
        </dgm:presLayoutVars>
      </dgm:prSet>
      <dgm:spPr/>
    </dgm:pt>
    <dgm:pt modelId="{9FCFDEE9-0325-4AE7-B51F-517486BF2D53}" type="pres">
      <dgm:prSet presAssocID="{3307DF9B-5ADA-4078-8E5C-42553BA05B19}" presName="parentText" presStyleLbl="node1" presStyleIdx="0" presStyleCnt="3">
        <dgm:presLayoutVars>
          <dgm:chMax val="0"/>
          <dgm:bulletEnabled val="1"/>
        </dgm:presLayoutVars>
      </dgm:prSet>
      <dgm:spPr/>
    </dgm:pt>
    <dgm:pt modelId="{A454F2AC-7DF3-4623-BBA4-6273E9644108}" type="pres">
      <dgm:prSet presAssocID="{A5ABFB3F-CA31-435C-98F3-E54B2FC25FB1}" presName="spacer" presStyleCnt="0"/>
      <dgm:spPr/>
    </dgm:pt>
    <dgm:pt modelId="{98303F9D-F074-4C46-A942-91616983B3BE}" type="pres">
      <dgm:prSet presAssocID="{42CDAAD7-9138-461B-A3E4-2A478034803C}" presName="parentText" presStyleLbl="node1" presStyleIdx="1" presStyleCnt="3">
        <dgm:presLayoutVars>
          <dgm:chMax val="0"/>
          <dgm:bulletEnabled val="1"/>
        </dgm:presLayoutVars>
      </dgm:prSet>
      <dgm:spPr/>
    </dgm:pt>
    <dgm:pt modelId="{ABAA5DC0-47E2-4483-974C-6EED0E5E08C2}" type="pres">
      <dgm:prSet presAssocID="{07D2E8EE-D16C-4A85-BB0D-E69156A6D772}" presName="spacer" presStyleCnt="0"/>
      <dgm:spPr/>
    </dgm:pt>
    <dgm:pt modelId="{75AFC27E-E95F-41F0-A5CC-790EBC0A5AB1}" type="pres">
      <dgm:prSet presAssocID="{C9FE017A-34EA-4A74-AB12-600E630ABD20}" presName="parentText" presStyleLbl="node1" presStyleIdx="2" presStyleCnt="3">
        <dgm:presLayoutVars>
          <dgm:chMax val="0"/>
          <dgm:bulletEnabled val="1"/>
        </dgm:presLayoutVars>
      </dgm:prSet>
      <dgm:spPr/>
    </dgm:pt>
  </dgm:ptLst>
  <dgm:cxnLst>
    <dgm:cxn modelId="{6E9D2215-E7EE-46FE-8012-0FBAD0C8CAE0}" type="presOf" srcId="{3307DF9B-5ADA-4078-8E5C-42553BA05B19}" destId="{9FCFDEE9-0325-4AE7-B51F-517486BF2D53}" srcOrd="0" destOrd="0" presId="urn:microsoft.com/office/officeart/2005/8/layout/vList2"/>
    <dgm:cxn modelId="{6F816261-F0ED-4CED-8161-87A30916D5E0}" type="presOf" srcId="{C9FE017A-34EA-4A74-AB12-600E630ABD20}" destId="{75AFC27E-E95F-41F0-A5CC-790EBC0A5AB1}" srcOrd="0" destOrd="0" presId="urn:microsoft.com/office/officeart/2005/8/layout/vList2"/>
    <dgm:cxn modelId="{1943F17B-A1D3-4C05-AD12-8574EE4BD338}" type="presOf" srcId="{231307FE-2680-4227-95EA-7B0F686813AE}" destId="{7533B328-E764-4164-89B7-3BDADD015291}" srcOrd="0" destOrd="0" presId="urn:microsoft.com/office/officeart/2005/8/layout/vList2"/>
    <dgm:cxn modelId="{5F2696A7-8B2E-49CB-9A26-0584DC4853A1}" srcId="{231307FE-2680-4227-95EA-7B0F686813AE}" destId="{C9FE017A-34EA-4A74-AB12-600E630ABD20}" srcOrd="2" destOrd="0" parTransId="{0C08E2DD-0462-4CA7-B357-5A30C2DC3057}" sibTransId="{874C78F9-1AAB-4D72-AAD1-5EB13FCB3D12}"/>
    <dgm:cxn modelId="{A76BBEDE-FB1F-4CFE-A20D-8957FFFFE6EA}" srcId="{231307FE-2680-4227-95EA-7B0F686813AE}" destId="{42CDAAD7-9138-461B-A3E4-2A478034803C}" srcOrd="1" destOrd="0" parTransId="{AC1BAA7B-4DBF-47C4-8B51-111ECDE49A38}" sibTransId="{07D2E8EE-D16C-4A85-BB0D-E69156A6D772}"/>
    <dgm:cxn modelId="{B364B5F9-5EEF-4E46-8008-01DF9F3E47C4}" type="presOf" srcId="{42CDAAD7-9138-461B-A3E4-2A478034803C}" destId="{98303F9D-F074-4C46-A942-91616983B3BE}" srcOrd="0" destOrd="0" presId="urn:microsoft.com/office/officeart/2005/8/layout/vList2"/>
    <dgm:cxn modelId="{A229ACFE-115D-4464-8480-FBAE26687F89}" srcId="{231307FE-2680-4227-95EA-7B0F686813AE}" destId="{3307DF9B-5ADA-4078-8E5C-42553BA05B19}" srcOrd="0" destOrd="0" parTransId="{5B906B31-BEB6-4E48-ACAB-5D28C9A534FF}" sibTransId="{A5ABFB3F-CA31-435C-98F3-E54B2FC25FB1}"/>
    <dgm:cxn modelId="{2E8DCBEE-2955-4CAE-AAE7-4CC38FF746DE}" type="presParOf" srcId="{7533B328-E764-4164-89B7-3BDADD015291}" destId="{9FCFDEE9-0325-4AE7-B51F-517486BF2D53}" srcOrd="0" destOrd="0" presId="urn:microsoft.com/office/officeart/2005/8/layout/vList2"/>
    <dgm:cxn modelId="{37B454EE-3F2D-4287-A6CD-9C0C41569647}" type="presParOf" srcId="{7533B328-E764-4164-89B7-3BDADD015291}" destId="{A454F2AC-7DF3-4623-BBA4-6273E9644108}" srcOrd="1" destOrd="0" presId="urn:microsoft.com/office/officeart/2005/8/layout/vList2"/>
    <dgm:cxn modelId="{1A0DE2FA-8747-4DC3-9451-7B2AD54DA5AD}" type="presParOf" srcId="{7533B328-E764-4164-89B7-3BDADD015291}" destId="{98303F9D-F074-4C46-A942-91616983B3BE}" srcOrd="2" destOrd="0" presId="urn:microsoft.com/office/officeart/2005/8/layout/vList2"/>
    <dgm:cxn modelId="{ABE3D5AA-BE60-43BB-8F78-3FC6FC66C833}" type="presParOf" srcId="{7533B328-E764-4164-89B7-3BDADD015291}" destId="{ABAA5DC0-47E2-4483-974C-6EED0E5E08C2}" srcOrd="3" destOrd="0" presId="urn:microsoft.com/office/officeart/2005/8/layout/vList2"/>
    <dgm:cxn modelId="{2B36500B-C72D-4664-A80E-8C9B813CE9BA}" type="presParOf" srcId="{7533B328-E764-4164-89B7-3BDADD015291}" destId="{75AFC27E-E95F-41F0-A5CC-790EBC0A5AB1}"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7CE652-3828-48FB-B8EC-5CC3DB41E87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F157B9-19B3-460C-B3FB-2414A7477B0C}">
      <dgm:prSet/>
      <dgm:spPr/>
      <dgm:t>
        <a:bodyPr/>
        <a:lstStyle/>
        <a:p>
          <a:r>
            <a:rPr lang="en-GB"/>
            <a:t>Training</a:t>
          </a:r>
          <a:endParaRPr lang="en-US"/>
        </a:p>
      </dgm:t>
    </dgm:pt>
    <dgm:pt modelId="{AD4756F1-A631-43F8-831B-286DC8615A1C}" type="parTrans" cxnId="{F9E5EA52-68A8-4FD0-9044-EE51D48273F7}">
      <dgm:prSet/>
      <dgm:spPr/>
      <dgm:t>
        <a:bodyPr/>
        <a:lstStyle/>
        <a:p>
          <a:endParaRPr lang="en-US"/>
        </a:p>
      </dgm:t>
    </dgm:pt>
    <dgm:pt modelId="{79E41AB1-313E-4C04-B244-F46B398E1338}" type="sibTrans" cxnId="{F9E5EA52-68A8-4FD0-9044-EE51D48273F7}">
      <dgm:prSet/>
      <dgm:spPr/>
      <dgm:t>
        <a:bodyPr/>
        <a:lstStyle/>
        <a:p>
          <a:endParaRPr lang="en-US"/>
        </a:p>
      </dgm:t>
    </dgm:pt>
    <dgm:pt modelId="{B795E83D-C538-4843-AE83-3DB69AE40516}">
      <dgm:prSet/>
      <dgm:spPr/>
      <dgm:t>
        <a:bodyPr/>
        <a:lstStyle/>
        <a:p>
          <a:r>
            <a:rPr lang="en-GB"/>
            <a:t>Administration error</a:t>
          </a:r>
          <a:endParaRPr lang="en-US"/>
        </a:p>
      </dgm:t>
    </dgm:pt>
    <dgm:pt modelId="{216F1273-7625-41BD-BC04-4F1353472307}" type="parTrans" cxnId="{BFBAD6CA-F0F7-42EA-A523-468314884838}">
      <dgm:prSet/>
      <dgm:spPr/>
      <dgm:t>
        <a:bodyPr/>
        <a:lstStyle/>
        <a:p>
          <a:endParaRPr lang="en-US"/>
        </a:p>
      </dgm:t>
    </dgm:pt>
    <dgm:pt modelId="{C57393C9-27D9-43E1-8425-C45977223CA6}" type="sibTrans" cxnId="{BFBAD6CA-F0F7-42EA-A523-468314884838}">
      <dgm:prSet/>
      <dgm:spPr/>
      <dgm:t>
        <a:bodyPr/>
        <a:lstStyle/>
        <a:p>
          <a:endParaRPr lang="en-US"/>
        </a:p>
      </dgm:t>
    </dgm:pt>
    <dgm:pt modelId="{EE18F86B-913C-4C5D-9291-A1123442FDE1}">
      <dgm:prSet/>
      <dgm:spPr/>
      <dgm:t>
        <a:bodyPr/>
        <a:lstStyle/>
        <a:p>
          <a:r>
            <a:rPr lang="en-GB"/>
            <a:t>Testing environment</a:t>
          </a:r>
          <a:endParaRPr lang="en-US"/>
        </a:p>
      </dgm:t>
    </dgm:pt>
    <dgm:pt modelId="{A350C566-B644-4B38-9B05-A3586FC21B71}" type="parTrans" cxnId="{423A18F5-40B1-4DCA-8063-957C13E39277}">
      <dgm:prSet/>
      <dgm:spPr/>
      <dgm:t>
        <a:bodyPr/>
        <a:lstStyle/>
        <a:p>
          <a:endParaRPr lang="en-US"/>
        </a:p>
      </dgm:t>
    </dgm:pt>
    <dgm:pt modelId="{EA6CB3BC-3DF6-41AA-A834-05395C208919}" type="sibTrans" cxnId="{423A18F5-40B1-4DCA-8063-957C13E39277}">
      <dgm:prSet/>
      <dgm:spPr/>
      <dgm:t>
        <a:bodyPr/>
        <a:lstStyle/>
        <a:p>
          <a:endParaRPr lang="en-US"/>
        </a:p>
      </dgm:t>
    </dgm:pt>
    <dgm:pt modelId="{403754AF-0C0B-4D59-8291-35C8DAAE60B5}">
      <dgm:prSet/>
      <dgm:spPr/>
      <dgm:t>
        <a:bodyPr/>
        <a:lstStyle/>
        <a:p>
          <a:r>
            <a:rPr lang="en-GB"/>
            <a:t>Introducing the test</a:t>
          </a:r>
          <a:endParaRPr lang="en-US"/>
        </a:p>
      </dgm:t>
    </dgm:pt>
    <dgm:pt modelId="{C550BEAF-2B95-42E7-97E8-D2E1349FB83D}" type="parTrans" cxnId="{ADCA4E4D-F775-4A11-BF92-EDEABF821483}">
      <dgm:prSet/>
      <dgm:spPr/>
      <dgm:t>
        <a:bodyPr/>
        <a:lstStyle/>
        <a:p>
          <a:endParaRPr lang="en-US"/>
        </a:p>
      </dgm:t>
    </dgm:pt>
    <dgm:pt modelId="{BCAAC2E0-0CC9-4902-8C73-13B1E2E70431}" type="sibTrans" cxnId="{ADCA4E4D-F775-4A11-BF92-EDEABF821483}">
      <dgm:prSet/>
      <dgm:spPr/>
      <dgm:t>
        <a:bodyPr/>
        <a:lstStyle/>
        <a:p>
          <a:endParaRPr lang="en-US"/>
        </a:p>
      </dgm:t>
    </dgm:pt>
    <dgm:pt modelId="{A220EA04-E8CC-492E-9560-C9AA6378CC9F}">
      <dgm:prSet/>
      <dgm:spPr/>
      <dgm:t>
        <a:bodyPr/>
        <a:lstStyle/>
        <a:p>
          <a:r>
            <a:rPr lang="en-GB"/>
            <a:t>Use of scripts</a:t>
          </a:r>
          <a:endParaRPr lang="en-US"/>
        </a:p>
      </dgm:t>
    </dgm:pt>
    <dgm:pt modelId="{BDF6FBE8-9DF7-46A1-9654-1305FC202026}" type="parTrans" cxnId="{3100E9B4-5FA4-464F-AB76-E412A0207BEF}">
      <dgm:prSet/>
      <dgm:spPr/>
      <dgm:t>
        <a:bodyPr/>
        <a:lstStyle/>
        <a:p>
          <a:endParaRPr lang="en-US"/>
        </a:p>
      </dgm:t>
    </dgm:pt>
    <dgm:pt modelId="{58B7ACA4-55CE-4166-82C8-4D4CA62608C5}" type="sibTrans" cxnId="{3100E9B4-5FA4-464F-AB76-E412A0207BEF}">
      <dgm:prSet/>
      <dgm:spPr/>
      <dgm:t>
        <a:bodyPr/>
        <a:lstStyle/>
        <a:p>
          <a:endParaRPr lang="en-US"/>
        </a:p>
      </dgm:t>
    </dgm:pt>
    <dgm:pt modelId="{D1892FD8-3E60-4960-98A5-861BC89FCC6A}" type="pres">
      <dgm:prSet presAssocID="{B17CE652-3828-48FB-B8EC-5CC3DB41E873}" presName="root" presStyleCnt="0">
        <dgm:presLayoutVars>
          <dgm:dir/>
          <dgm:resizeHandles val="exact"/>
        </dgm:presLayoutVars>
      </dgm:prSet>
      <dgm:spPr/>
    </dgm:pt>
    <dgm:pt modelId="{AC095863-4B9F-4A34-B7BA-7BC975D5E583}" type="pres">
      <dgm:prSet presAssocID="{E7F157B9-19B3-460C-B3FB-2414A7477B0C}" presName="compNode" presStyleCnt="0"/>
      <dgm:spPr/>
    </dgm:pt>
    <dgm:pt modelId="{4865BC98-739A-4F35-929D-DCE9833BFE26}" type="pres">
      <dgm:prSet presAssocID="{E7F157B9-19B3-460C-B3FB-2414A7477B0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3AA91368-5681-4108-B3F7-4298B79B7876}" type="pres">
      <dgm:prSet presAssocID="{E7F157B9-19B3-460C-B3FB-2414A7477B0C}" presName="spaceRect" presStyleCnt="0"/>
      <dgm:spPr/>
    </dgm:pt>
    <dgm:pt modelId="{699E8603-379A-4826-9CD2-BFBCE1A11A19}" type="pres">
      <dgm:prSet presAssocID="{E7F157B9-19B3-460C-B3FB-2414A7477B0C}" presName="textRect" presStyleLbl="revTx" presStyleIdx="0" presStyleCnt="5">
        <dgm:presLayoutVars>
          <dgm:chMax val="1"/>
          <dgm:chPref val="1"/>
        </dgm:presLayoutVars>
      </dgm:prSet>
      <dgm:spPr/>
    </dgm:pt>
    <dgm:pt modelId="{0EEDEA5C-9E31-4BD2-8B59-F8907FEF5548}" type="pres">
      <dgm:prSet presAssocID="{79E41AB1-313E-4C04-B244-F46B398E1338}" presName="sibTrans" presStyleCnt="0"/>
      <dgm:spPr/>
    </dgm:pt>
    <dgm:pt modelId="{761EE4DE-EE79-4578-A5DB-978240C643A2}" type="pres">
      <dgm:prSet presAssocID="{B795E83D-C538-4843-AE83-3DB69AE40516}" presName="compNode" presStyleCnt="0"/>
      <dgm:spPr/>
    </dgm:pt>
    <dgm:pt modelId="{EDCD5811-9E27-4E82-8FA4-7BC055998C09}" type="pres">
      <dgm:prSet presAssocID="{B795E83D-C538-4843-AE83-3DB69AE4051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C4944284-F242-441B-8836-73A1CBEFD52B}" type="pres">
      <dgm:prSet presAssocID="{B795E83D-C538-4843-AE83-3DB69AE40516}" presName="spaceRect" presStyleCnt="0"/>
      <dgm:spPr/>
    </dgm:pt>
    <dgm:pt modelId="{0DCC19B1-4BDC-469D-AE1B-964FCA76D34E}" type="pres">
      <dgm:prSet presAssocID="{B795E83D-C538-4843-AE83-3DB69AE40516}" presName="textRect" presStyleLbl="revTx" presStyleIdx="1" presStyleCnt="5">
        <dgm:presLayoutVars>
          <dgm:chMax val="1"/>
          <dgm:chPref val="1"/>
        </dgm:presLayoutVars>
      </dgm:prSet>
      <dgm:spPr/>
    </dgm:pt>
    <dgm:pt modelId="{4CD98BDD-1A25-4252-825F-E2803255261A}" type="pres">
      <dgm:prSet presAssocID="{C57393C9-27D9-43E1-8425-C45977223CA6}" presName="sibTrans" presStyleCnt="0"/>
      <dgm:spPr/>
    </dgm:pt>
    <dgm:pt modelId="{A464FEF2-6060-477B-B5A3-59BBF2B1F1DC}" type="pres">
      <dgm:prSet presAssocID="{EE18F86B-913C-4C5D-9291-A1123442FDE1}" presName="compNode" presStyleCnt="0"/>
      <dgm:spPr/>
    </dgm:pt>
    <dgm:pt modelId="{05942C61-9701-448E-9C7B-3A81CC5156CD}" type="pres">
      <dgm:prSet presAssocID="{EE18F86B-913C-4C5D-9291-A1123442FDE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4DD2E714-A578-41C7-BABA-D4A39E729C2B}" type="pres">
      <dgm:prSet presAssocID="{EE18F86B-913C-4C5D-9291-A1123442FDE1}" presName="spaceRect" presStyleCnt="0"/>
      <dgm:spPr/>
    </dgm:pt>
    <dgm:pt modelId="{5A1183DB-57CF-433B-BF1C-9B302593366D}" type="pres">
      <dgm:prSet presAssocID="{EE18F86B-913C-4C5D-9291-A1123442FDE1}" presName="textRect" presStyleLbl="revTx" presStyleIdx="2" presStyleCnt="5">
        <dgm:presLayoutVars>
          <dgm:chMax val="1"/>
          <dgm:chPref val="1"/>
        </dgm:presLayoutVars>
      </dgm:prSet>
      <dgm:spPr/>
    </dgm:pt>
    <dgm:pt modelId="{2FED1C36-A723-437B-A0A4-377B841D9B1B}" type="pres">
      <dgm:prSet presAssocID="{EA6CB3BC-3DF6-41AA-A834-05395C208919}" presName="sibTrans" presStyleCnt="0"/>
      <dgm:spPr/>
    </dgm:pt>
    <dgm:pt modelId="{0638632F-03C0-4D07-B183-A72E7FB02001}" type="pres">
      <dgm:prSet presAssocID="{403754AF-0C0B-4D59-8291-35C8DAAE60B5}" presName="compNode" presStyleCnt="0"/>
      <dgm:spPr/>
    </dgm:pt>
    <dgm:pt modelId="{D19F3163-0792-4B89-89C1-12AE4080AA2C}" type="pres">
      <dgm:prSet presAssocID="{403754AF-0C0B-4D59-8291-35C8DAAE60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AB27E5B0-A7B7-43FE-9B4C-FB0871C02CD4}" type="pres">
      <dgm:prSet presAssocID="{403754AF-0C0B-4D59-8291-35C8DAAE60B5}" presName="spaceRect" presStyleCnt="0"/>
      <dgm:spPr/>
    </dgm:pt>
    <dgm:pt modelId="{55FEF651-40CA-4A04-9A4F-3EC9E5F0E5DB}" type="pres">
      <dgm:prSet presAssocID="{403754AF-0C0B-4D59-8291-35C8DAAE60B5}" presName="textRect" presStyleLbl="revTx" presStyleIdx="3" presStyleCnt="5">
        <dgm:presLayoutVars>
          <dgm:chMax val="1"/>
          <dgm:chPref val="1"/>
        </dgm:presLayoutVars>
      </dgm:prSet>
      <dgm:spPr/>
    </dgm:pt>
    <dgm:pt modelId="{F1510CB9-9AFB-4021-8F32-E0F9582D5AF1}" type="pres">
      <dgm:prSet presAssocID="{BCAAC2E0-0CC9-4902-8C73-13B1E2E70431}" presName="sibTrans" presStyleCnt="0"/>
      <dgm:spPr/>
    </dgm:pt>
    <dgm:pt modelId="{82A656ED-A74E-45D4-AF36-33DCD3BFE4A9}" type="pres">
      <dgm:prSet presAssocID="{A220EA04-E8CC-492E-9560-C9AA6378CC9F}" presName="compNode" presStyleCnt="0"/>
      <dgm:spPr/>
    </dgm:pt>
    <dgm:pt modelId="{4184AFEC-1136-4BC5-8509-E33A66FFE955}" type="pres">
      <dgm:prSet presAssocID="{A220EA04-E8CC-492E-9560-C9AA6378CC9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D41FAEDB-516D-40A4-A38C-4A7B9483D5BB}" type="pres">
      <dgm:prSet presAssocID="{A220EA04-E8CC-492E-9560-C9AA6378CC9F}" presName="spaceRect" presStyleCnt="0"/>
      <dgm:spPr/>
    </dgm:pt>
    <dgm:pt modelId="{F822901E-EE93-439A-9E1E-F7797326E159}" type="pres">
      <dgm:prSet presAssocID="{A220EA04-E8CC-492E-9560-C9AA6378CC9F}" presName="textRect" presStyleLbl="revTx" presStyleIdx="4" presStyleCnt="5">
        <dgm:presLayoutVars>
          <dgm:chMax val="1"/>
          <dgm:chPref val="1"/>
        </dgm:presLayoutVars>
      </dgm:prSet>
      <dgm:spPr/>
    </dgm:pt>
  </dgm:ptLst>
  <dgm:cxnLst>
    <dgm:cxn modelId="{3AEDF340-56A6-4701-81B6-7A87FD2DFBA5}" type="presOf" srcId="{B795E83D-C538-4843-AE83-3DB69AE40516}" destId="{0DCC19B1-4BDC-469D-AE1B-964FCA76D34E}" srcOrd="0" destOrd="0" presId="urn:microsoft.com/office/officeart/2018/2/layout/IconLabelList"/>
    <dgm:cxn modelId="{ADCA4E4D-F775-4A11-BF92-EDEABF821483}" srcId="{B17CE652-3828-48FB-B8EC-5CC3DB41E873}" destId="{403754AF-0C0B-4D59-8291-35C8DAAE60B5}" srcOrd="3" destOrd="0" parTransId="{C550BEAF-2B95-42E7-97E8-D2E1349FB83D}" sibTransId="{BCAAC2E0-0CC9-4902-8C73-13B1E2E70431}"/>
    <dgm:cxn modelId="{F9E5EA52-68A8-4FD0-9044-EE51D48273F7}" srcId="{B17CE652-3828-48FB-B8EC-5CC3DB41E873}" destId="{E7F157B9-19B3-460C-B3FB-2414A7477B0C}" srcOrd="0" destOrd="0" parTransId="{AD4756F1-A631-43F8-831B-286DC8615A1C}" sibTransId="{79E41AB1-313E-4C04-B244-F46B398E1338}"/>
    <dgm:cxn modelId="{147BF979-CF32-4B2C-89C0-CA3E51E41FB2}" type="presOf" srcId="{E7F157B9-19B3-460C-B3FB-2414A7477B0C}" destId="{699E8603-379A-4826-9CD2-BFBCE1A11A19}" srcOrd="0" destOrd="0" presId="urn:microsoft.com/office/officeart/2018/2/layout/IconLabelList"/>
    <dgm:cxn modelId="{3100E9B4-5FA4-464F-AB76-E412A0207BEF}" srcId="{B17CE652-3828-48FB-B8EC-5CC3DB41E873}" destId="{A220EA04-E8CC-492E-9560-C9AA6378CC9F}" srcOrd="4" destOrd="0" parTransId="{BDF6FBE8-9DF7-46A1-9654-1305FC202026}" sibTransId="{58B7ACA4-55CE-4166-82C8-4D4CA62608C5}"/>
    <dgm:cxn modelId="{C1C707BB-7A1E-4F3F-A2CF-732428828CCB}" type="presOf" srcId="{B17CE652-3828-48FB-B8EC-5CC3DB41E873}" destId="{D1892FD8-3E60-4960-98A5-861BC89FCC6A}" srcOrd="0" destOrd="0" presId="urn:microsoft.com/office/officeart/2018/2/layout/IconLabelList"/>
    <dgm:cxn modelId="{E95A86CA-AF3D-447C-8261-938F28599E90}" type="presOf" srcId="{403754AF-0C0B-4D59-8291-35C8DAAE60B5}" destId="{55FEF651-40CA-4A04-9A4F-3EC9E5F0E5DB}" srcOrd="0" destOrd="0" presId="urn:microsoft.com/office/officeart/2018/2/layout/IconLabelList"/>
    <dgm:cxn modelId="{BFBAD6CA-F0F7-42EA-A523-468314884838}" srcId="{B17CE652-3828-48FB-B8EC-5CC3DB41E873}" destId="{B795E83D-C538-4843-AE83-3DB69AE40516}" srcOrd="1" destOrd="0" parTransId="{216F1273-7625-41BD-BC04-4F1353472307}" sibTransId="{C57393C9-27D9-43E1-8425-C45977223CA6}"/>
    <dgm:cxn modelId="{FFF6C4E9-B05B-4243-AFCB-E7149D12A211}" type="presOf" srcId="{A220EA04-E8CC-492E-9560-C9AA6378CC9F}" destId="{F822901E-EE93-439A-9E1E-F7797326E159}" srcOrd="0" destOrd="0" presId="urn:microsoft.com/office/officeart/2018/2/layout/IconLabelList"/>
    <dgm:cxn modelId="{423A18F5-40B1-4DCA-8063-957C13E39277}" srcId="{B17CE652-3828-48FB-B8EC-5CC3DB41E873}" destId="{EE18F86B-913C-4C5D-9291-A1123442FDE1}" srcOrd="2" destOrd="0" parTransId="{A350C566-B644-4B38-9B05-A3586FC21B71}" sibTransId="{EA6CB3BC-3DF6-41AA-A834-05395C208919}"/>
    <dgm:cxn modelId="{A92B15FB-B88A-42CB-B8BA-C48D4BF1BD51}" type="presOf" srcId="{EE18F86B-913C-4C5D-9291-A1123442FDE1}" destId="{5A1183DB-57CF-433B-BF1C-9B302593366D}" srcOrd="0" destOrd="0" presId="urn:microsoft.com/office/officeart/2018/2/layout/IconLabelList"/>
    <dgm:cxn modelId="{948613E6-97C6-48C0-A052-DCC4BFA99E09}" type="presParOf" srcId="{D1892FD8-3E60-4960-98A5-861BC89FCC6A}" destId="{AC095863-4B9F-4A34-B7BA-7BC975D5E583}" srcOrd="0" destOrd="0" presId="urn:microsoft.com/office/officeart/2018/2/layout/IconLabelList"/>
    <dgm:cxn modelId="{C69E7145-16A5-4160-9424-DE8C7245C6E7}" type="presParOf" srcId="{AC095863-4B9F-4A34-B7BA-7BC975D5E583}" destId="{4865BC98-739A-4F35-929D-DCE9833BFE26}" srcOrd="0" destOrd="0" presId="urn:microsoft.com/office/officeart/2018/2/layout/IconLabelList"/>
    <dgm:cxn modelId="{84DA06E1-9942-4799-9310-795F4B4257B3}" type="presParOf" srcId="{AC095863-4B9F-4A34-B7BA-7BC975D5E583}" destId="{3AA91368-5681-4108-B3F7-4298B79B7876}" srcOrd="1" destOrd="0" presId="urn:microsoft.com/office/officeart/2018/2/layout/IconLabelList"/>
    <dgm:cxn modelId="{E210850B-4A56-480D-AC02-20BA6F100B40}" type="presParOf" srcId="{AC095863-4B9F-4A34-B7BA-7BC975D5E583}" destId="{699E8603-379A-4826-9CD2-BFBCE1A11A19}" srcOrd="2" destOrd="0" presId="urn:microsoft.com/office/officeart/2018/2/layout/IconLabelList"/>
    <dgm:cxn modelId="{6C8D2C07-4099-431B-8605-814F9D006CD1}" type="presParOf" srcId="{D1892FD8-3E60-4960-98A5-861BC89FCC6A}" destId="{0EEDEA5C-9E31-4BD2-8B59-F8907FEF5548}" srcOrd="1" destOrd="0" presId="urn:microsoft.com/office/officeart/2018/2/layout/IconLabelList"/>
    <dgm:cxn modelId="{1BD241D5-76C7-4632-AD27-7C0BF44E611F}" type="presParOf" srcId="{D1892FD8-3E60-4960-98A5-861BC89FCC6A}" destId="{761EE4DE-EE79-4578-A5DB-978240C643A2}" srcOrd="2" destOrd="0" presId="urn:microsoft.com/office/officeart/2018/2/layout/IconLabelList"/>
    <dgm:cxn modelId="{08369C82-34D6-4C49-84F9-6ED66752ED90}" type="presParOf" srcId="{761EE4DE-EE79-4578-A5DB-978240C643A2}" destId="{EDCD5811-9E27-4E82-8FA4-7BC055998C09}" srcOrd="0" destOrd="0" presId="urn:microsoft.com/office/officeart/2018/2/layout/IconLabelList"/>
    <dgm:cxn modelId="{BE3104BB-6834-438C-83D5-447C8663D69A}" type="presParOf" srcId="{761EE4DE-EE79-4578-A5DB-978240C643A2}" destId="{C4944284-F242-441B-8836-73A1CBEFD52B}" srcOrd="1" destOrd="0" presId="urn:microsoft.com/office/officeart/2018/2/layout/IconLabelList"/>
    <dgm:cxn modelId="{98E21E13-81CC-42D2-87CD-D9F6456431FC}" type="presParOf" srcId="{761EE4DE-EE79-4578-A5DB-978240C643A2}" destId="{0DCC19B1-4BDC-469D-AE1B-964FCA76D34E}" srcOrd="2" destOrd="0" presId="urn:microsoft.com/office/officeart/2018/2/layout/IconLabelList"/>
    <dgm:cxn modelId="{34E4A887-475B-4C73-A55A-7C36BDC7D032}" type="presParOf" srcId="{D1892FD8-3E60-4960-98A5-861BC89FCC6A}" destId="{4CD98BDD-1A25-4252-825F-E2803255261A}" srcOrd="3" destOrd="0" presId="urn:microsoft.com/office/officeart/2018/2/layout/IconLabelList"/>
    <dgm:cxn modelId="{E5F1C832-F8AF-4245-9238-834808196A88}" type="presParOf" srcId="{D1892FD8-3E60-4960-98A5-861BC89FCC6A}" destId="{A464FEF2-6060-477B-B5A3-59BBF2B1F1DC}" srcOrd="4" destOrd="0" presId="urn:microsoft.com/office/officeart/2018/2/layout/IconLabelList"/>
    <dgm:cxn modelId="{1C634071-6993-42FC-81E2-26C54FFC95EA}" type="presParOf" srcId="{A464FEF2-6060-477B-B5A3-59BBF2B1F1DC}" destId="{05942C61-9701-448E-9C7B-3A81CC5156CD}" srcOrd="0" destOrd="0" presId="urn:microsoft.com/office/officeart/2018/2/layout/IconLabelList"/>
    <dgm:cxn modelId="{210C61E0-26DA-4CDD-B3C9-30A5833B88E0}" type="presParOf" srcId="{A464FEF2-6060-477B-B5A3-59BBF2B1F1DC}" destId="{4DD2E714-A578-41C7-BABA-D4A39E729C2B}" srcOrd="1" destOrd="0" presId="urn:microsoft.com/office/officeart/2018/2/layout/IconLabelList"/>
    <dgm:cxn modelId="{BC8A980C-E93F-4933-A96F-325B9915467D}" type="presParOf" srcId="{A464FEF2-6060-477B-B5A3-59BBF2B1F1DC}" destId="{5A1183DB-57CF-433B-BF1C-9B302593366D}" srcOrd="2" destOrd="0" presId="urn:microsoft.com/office/officeart/2018/2/layout/IconLabelList"/>
    <dgm:cxn modelId="{E3298645-7AE3-4DB0-AB0D-20CF47F464D5}" type="presParOf" srcId="{D1892FD8-3E60-4960-98A5-861BC89FCC6A}" destId="{2FED1C36-A723-437B-A0A4-377B841D9B1B}" srcOrd="5" destOrd="0" presId="urn:microsoft.com/office/officeart/2018/2/layout/IconLabelList"/>
    <dgm:cxn modelId="{2E44A8C9-ABEC-4FBF-8401-A533A45F9D50}" type="presParOf" srcId="{D1892FD8-3E60-4960-98A5-861BC89FCC6A}" destId="{0638632F-03C0-4D07-B183-A72E7FB02001}" srcOrd="6" destOrd="0" presId="urn:microsoft.com/office/officeart/2018/2/layout/IconLabelList"/>
    <dgm:cxn modelId="{E8DF862C-E9D8-44D2-BC99-0579ECF933D6}" type="presParOf" srcId="{0638632F-03C0-4D07-B183-A72E7FB02001}" destId="{D19F3163-0792-4B89-89C1-12AE4080AA2C}" srcOrd="0" destOrd="0" presId="urn:microsoft.com/office/officeart/2018/2/layout/IconLabelList"/>
    <dgm:cxn modelId="{66200283-C8C2-43F7-A947-13E14A18C2F9}" type="presParOf" srcId="{0638632F-03C0-4D07-B183-A72E7FB02001}" destId="{AB27E5B0-A7B7-43FE-9B4C-FB0871C02CD4}" srcOrd="1" destOrd="0" presId="urn:microsoft.com/office/officeart/2018/2/layout/IconLabelList"/>
    <dgm:cxn modelId="{99D4A081-FEBE-44B1-A368-14F8077EBE1B}" type="presParOf" srcId="{0638632F-03C0-4D07-B183-A72E7FB02001}" destId="{55FEF651-40CA-4A04-9A4F-3EC9E5F0E5DB}" srcOrd="2" destOrd="0" presId="urn:microsoft.com/office/officeart/2018/2/layout/IconLabelList"/>
    <dgm:cxn modelId="{30CBD388-BEA8-4A02-84A4-82C0C37394BE}" type="presParOf" srcId="{D1892FD8-3E60-4960-98A5-861BC89FCC6A}" destId="{F1510CB9-9AFB-4021-8F32-E0F9582D5AF1}" srcOrd="7" destOrd="0" presId="urn:microsoft.com/office/officeart/2018/2/layout/IconLabelList"/>
    <dgm:cxn modelId="{92878D57-16A9-4857-B56C-D6E606611BE6}" type="presParOf" srcId="{D1892FD8-3E60-4960-98A5-861BC89FCC6A}" destId="{82A656ED-A74E-45D4-AF36-33DCD3BFE4A9}" srcOrd="8" destOrd="0" presId="urn:microsoft.com/office/officeart/2018/2/layout/IconLabelList"/>
    <dgm:cxn modelId="{41AA35AC-F115-4E38-9B10-2172378B5BD0}" type="presParOf" srcId="{82A656ED-A74E-45D4-AF36-33DCD3BFE4A9}" destId="{4184AFEC-1136-4BC5-8509-E33A66FFE955}" srcOrd="0" destOrd="0" presId="urn:microsoft.com/office/officeart/2018/2/layout/IconLabelList"/>
    <dgm:cxn modelId="{F7AF082D-DC66-4589-BCFB-C2F956EA32EF}" type="presParOf" srcId="{82A656ED-A74E-45D4-AF36-33DCD3BFE4A9}" destId="{D41FAEDB-516D-40A4-A38C-4A7B9483D5BB}" srcOrd="1" destOrd="0" presId="urn:microsoft.com/office/officeart/2018/2/layout/IconLabelList"/>
    <dgm:cxn modelId="{A9733FCA-C0A3-485F-B777-C747B14E523A}" type="presParOf" srcId="{82A656ED-A74E-45D4-AF36-33DCD3BFE4A9}" destId="{F822901E-EE93-439A-9E1E-F7797326E159}"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44AA71-A2A9-4DB8-8BE1-0B76C4EA9DB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55440DB-CA82-45AC-8C2D-2BF2DD88D600}">
      <dgm:prSet/>
      <dgm:spPr/>
      <dgm:t>
        <a:bodyPr/>
        <a:lstStyle/>
        <a:p>
          <a:pPr>
            <a:lnSpc>
              <a:spcPct val="100000"/>
            </a:lnSpc>
          </a:pPr>
          <a:r>
            <a:rPr lang="en-GB"/>
            <a:t>Following instructions</a:t>
          </a:r>
          <a:endParaRPr lang="en-US"/>
        </a:p>
      </dgm:t>
    </dgm:pt>
    <dgm:pt modelId="{3EF6494D-FF37-4DB1-BD0F-1D87321621EF}" type="parTrans" cxnId="{254B0862-FFBE-47AA-9593-1810D8EA6D10}">
      <dgm:prSet/>
      <dgm:spPr/>
      <dgm:t>
        <a:bodyPr/>
        <a:lstStyle/>
        <a:p>
          <a:endParaRPr lang="en-US"/>
        </a:p>
      </dgm:t>
    </dgm:pt>
    <dgm:pt modelId="{9B5D4D61-329D-45BC-AE6F-4E6BDA7F98F0}" type="sibTrans" cxnId="{254B0862-FFBE-47AA-9593-1810D8EA6D10}">
      <dgm:prSet phldrT="01" phldr="0"/>
      <dgm:spPr/>
      <dgm:t>
        <a:bodyPr/>
        <a:lstStyle/>
        <a:p>
          <a:endParaRPr lang="en-US"/>
        </a:p>
      </dgm:t>
    </dgm:pt>
    <dgm:pt modelId="{DF846525-F06B-45A0-8E81-A8397DA791D1}">
      <dgm:prSet/>
      <dgm:spPr/>
      <dgm:t>
        <a:bodyPr/>
        <a:lstStyle/>
        <a:p>
          <a:pPr>
            <a:lnSpc>
              <a:spcPct val="100000"/>
            </a:lnSpc>
          </a:pPr>
          <a:r>
            <a:rPr lang="en-GB"/>
            <a:t>Manual vs computerised scoring</a:t>
          </a:r>
          <a:endParaRPr lang="en-US"/>
        </a:p>
      </dgm:t>
    </dgm:pt>
    <dgm:pt modelId="{51B60F60-DE0D-40FF-93AF-694C40285E78}" type="parTrans" cxnId="{44BB9A05-D579-43A4-8FA3-0829129D4C36}">
      <dgm:prSet/>
      <dgm:spPr/>
      <dgm:t>
        <a:bodyPr/>
        <a:lstStyle/>
        <a:p>
          <a:endParaRPr lang="en-US"/>
        </a:p>
      </dgm:t>
    </dgm:pt>
    <dgm:pt modelId="{861836DD-811C-494E-B18A-0D0119384DC3}" type="sibTrans" cxnId="{44BB9A05-D579-43A4-8FA3-0829129D4C36}">
      <dgm:prSet phldrT="02" phldr="0"/>
      <dgm:spPr/>
      <dgm:t>
        <a:bodyPr/>
        <a:lstStyle/>
        <a:p>
          <a:endParaRPr lang="en-US"/>
        </a:p>
      </dgm:t>
    </dgm:pt>
    <dgm:pt modelId="{201B9861-8CC4-4D30-911D-3202EF51B570}">
      <dgm:prSet/>
      <dgm:spPr/>
      <dgm:t>
        <a:bodyPr/>
        <a:lstStyle/>
        <a:p>
          <a:pPr>
            <a:lnSpc>
              <a:spcPct val="100000"/>
            </a:lnSpc>
          </a:pPr>
          <a:r>
            <a:rPr lang="en-GB"/>
            <a:t>Interpretation</a:t>
          </a:r>
          <a:endParaRPr lang="en-US"/>
        </a:p>
      </dgm:t>
    </dgm:pt>
    <dgm:pt modelId="{D9F327B1-8465-484A-A340-2C716241F49A}" type="parTrans" cxnId="{B76F4A2F-C4A6-4B79-A76F-7E13F954D293}">
      <dgm:prSet/>
      <dgm:spPr/>
      <dgm:t>
        <a:bodyPr/>
        <a:lstStyle/>
        <a:p>
          <a:endParaRPr lang="en-US"/>
        </a:p>
      </dgm:t>
    </dgm:pt>
    <dgm:pt modelId="{7F40CE3E-EA4D-495A-AB4D-FF01A86314D3}" type="sibTrans" cxnId="{B76F4A2F-C4A6-4B79-A76F-7E13F954D293}">
      <dgm:prSet phldrT="03" phldr="0"/>
      <dgm:spPr/>
      <dgm:t>
        <a:bodyPr/>
        <a:lstStyle/>
        <a:p>
          <a:endParaRPr lang="en-US"/>
        </a:p>
      </dgm:t>
    </dgm:pt>
    <dgm:pt modelId="{3246561C-9B22-41A7-A86B-0DFA74798252}">
      <dgm:prSet/>
      <dgm:spPr/>
      <dgm:t>
        <a:bodyPr/>
        <a:lstStyle/>
        <a:p>
          <a:pPr>
            <a:lnSpc>
              <a:spcPct val="100000"/>
            </a:lnSpc>
          </a:pPr>
          <a:r>
            <a:rPr lang="en-GB"/>
            <a:t>Giving Feedback</a:t>
          </a:r>
          <a:endParaRPr lang="en-US"/>
        </a:p>
      </dgm:t>
    </dgm:pt>
    <dgm:pt modelId="{6F6F15FC-CCFE-4C32-A8BA-12D3D788C2B8}" type="parTrans" cxnId="{B1ABF7FD-2AF3-485A-9544-5EAD455CA355}">
      <dgm:prSet/>
      <dgm:spPr/>
      <dgm:t>
        <a:bodyPr/>
        <a:lstStyle/>
        <a:p>
          <a:endParaRPr lang="en-US"/>
        </a:p>
      </dgm:t>
    </dgm:pt>
    <dgm:pt modelId="{EDD73EA6-9CD4-4511-A51F-C83769CDD6E1}" type="sibTrans" cxnId="{B1ABF7FD-2AF3-485A-9544-5EAD455CA355}">
      <dgm:prSet phldrT="04" phldr="0"/>
      <dgm:spPr/>
      <dgm:t>
        <a:bodyPr/>
        <a:lstStyle/>
        <a:p>
          <a:endParaRPr lang="en-US"/>
        </a:p>
      </dgm:t>
    </dgm:pt>
    <dgm:pt modelId="{B2508025-20A0-4F97-8A37-65CF24A7B97E}" type="pres">
      <dgm:prSet presAssocID="{9244AA71-A2A9-4DB8-8BE1-0B76C4EA9DB0}" presName="root" presStyleCnt="0">
        <dgm:presLayoutVars>
          <dgm:dir/>
          <dgm:resizeHandles val="exact"/>
        </dgm:presLayoutVars>
      </dgm:prSet>
      <dgm:spPr/>
    </dgm:pt>
    <dgm:pt modelId="{AF0B8AE2-1BC5-4067-BE01-EB93676B26BF}" type="pres">
      <dgm:prSet presAssocID="{D55440DB-CA82-45AC-8C2D-2BF2DD88D600}" presName="compNode" presStyleCnt="0"/>
      <dgm:spPr/>
    </dgm:pt>
    <dgm:pt modelId="{653367A5-EE33-4A9A-9614-978553BB3293}" type="pres">
      <dgm:prSet presAssocID="{D55440DB-CA82-45AC-8C2D-2BF2DD88D600}" presName="bgRect" presStyleLbl="bgShp" presStyleIdx="0" presStyleCnt="4"/>
      <dgm:spPr/>
    </dgm:pt>
    <dgm:pt modelId="{6E4C861B-3492-4F60-8637-D33336865B6B}" type="pres">
      <dgm:prSet presAssocID="{D55440DB-CA82-45AC-8C2D-2BF2DD88D60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1A4AC937-10E8-4610-A3C5-854FA442D65F}" type="pres">
      <dgm:prSet presAssocID="{D55440DB-CA82-45AC-8C2D-2BF2DD88D600}" presName="spaceRect" presStyleCnt="0"/>
      <dgm:spPr/>
    </dgm:pt>
    <dgm:pt modelId="{BB0D7FAD-BB94-44F7-A801-3A980AF68B5F}" type="pres">
      <dgm:prSet presAssocID="{D55440DB-CA82-45AC-8C2D-2BF2DD88D600}" presName="parTx" presStyleLbl="revTx" presStyleIdx="0" presStyleCnt="4">
        <dgm:presLayoutVars>
          <dgm:chMax val="0"/>
          <dgm:chPref val="0"/>
        </dgm:presLayoutVars>
      </dgm:prSet>
      <dgm:spPr/>
    </dgm:pt>
    <dgm:pt modelId="{2D651CF8-4165-4CC3-B5E3-231B13BBFBE9}" type="pres">
      <dgm:prSet presAssocID="{9B5D4D61-329D-45BC-AE6F-4E6BDA7F98F0}" presName="sibTrans" presStyleCnt="0"/>
      <dgm:spPr/>
    </dgm:pt>
    <dgm:pt modelId="{143C9EA2-7527-42A1-94D6-16D21915C5AE}" type="pres">
      <dgm:prSet presAssocID="{DF846525-F06B-45A0-8E81-A8397DA791D1}" presName="compNode" presStyleCnt="0"/>
      <dgm:spPr/>
    </dgm:pt>
    <dgm:pt modelId="{A34196A3-34CB-4A63-8EAA-D40D0321E22F}" type="pres">
      <dgm:prSet presAssocID="{DF846525-F06B-45A0-8E81-A8397DA791D1}" presName="bgRect" presStyleLbl="bgShp" presStyleIdx="1" presStyleCnt="4"/>
      <dgm:spPr/>
    </dgm:pt>
    <dgm:pt modelId="{CF3305B5-2E07-4F20-8FB0-296A7546468C}" type="pres">
      <dgm:prSet presAssocID="{DF846525-F06B-45A0-8E81-A8397DA791D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se"/>
        </a:ext>
      </dgm:extLst>
    </dgm:pt>
    <dgm:pt modelId="{B4003EB4-0FFC-4B43-9103-988B8A5C45E7}" type="pres">
      <dgm:prSet presAssocID="{DF846525-F06B-45A0-8E81-A8397DA791D1}" presName="spaceRect" presStyleCnt="0"/>
      <dgm:spPr/>
    </dgm:pt>
    <dgm:pt modelId="{69CBA740-AD63-498F-A0EA-F076AE5A0AAD}" type="pres">
      <dgm:prSet presAssocID="{DF846525-F06B-45A0-8E81-A8397DA791D1}" presName="parTx" presStyleLbl="revTx" presStyleIdx="1" presStyleCnt="4">
        <dgm:presLayoutVars>
          <dgm:chMax val="0"/>
          <dgm:chPref val="0"/>
        </dgm:presLayoutVars>
      </dgm:prSet>
      <dgm:spPr/>
    </dgm:pt>
    <dgm:pt modelId="{B965647D-854A-41FE-B5C2-B773806DC8C9}" type="pres">
      <dgm:prSet presAssocID="{861836DD-811C-494E-B18A-0D0119384DC3}" presName="sibTrans" presStyleCnt="0"/>
      <dgm:spPr/>
    </dgm:pt>
    <dgm:pt modelId="{B657A5C7-43F0-4F78-B27C-E69E4E333274}" type="pres">
      <dgm:prSet presAssocID="{201B9861-8CC4-4D30-911D-3202EF51B570}" presName="compNode" presStyleCnt="0"/>
      <dgm:spPr/>
    </dgm:pt>
    <dgm:pt modelId="{0FAFF513-5F89-4228-934C-5E44C23B24D0}" type="pres">
      <dgm:prSet presAssocID="{201B9861-8CC4-4D30-911D-3202EF51B570}" presName="bgRect" presStyleLbl="bgShp" presStyleIdx="2" presStyleCnt="4"/>
      <dgm:spPr/>
    </dgm:pt>
    <dgm:pt modelId="{5DCC662C-D127-4AC8-B6D9-4EA6073141BE}" type="pres">
      <dgm:prSet presAssocID="{201B9861-8CC4-4D30-911D-3202EF51B5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DAF951BD-22AC-4A49-8D02-7B3AF130BBCF}" type="pres">
      <dgm:prSet presAssocID="{201B9861-8CC4-4D30-911D-3202EF51B570}" presName="spaceRect" presStyleCnt="0"/>
      <dgm:spPr/>
    </dgm:pt>
    <dgm:pt modelId="{7C5FC878-41C9-4157-9784-48150D43AEEE}" type="pres">
      <dgm:prSet presAssocID="{201B9861-8CC4-4D30-911D-3202EF51B570}" presName="parTx" presStyleLbl="revTx" presStyleIdx="2" presStyleCnt="4">
        <dgm:presLayoutVars>
          <dgm:chMax val="0"/>
          <dgm:chPref val="0"/>
        </dgm:presLayoutVars>
      </dgm:prSet>
      <dgm:spPr/>
    </dgm:pt>
    <dgm:pt modelId="{01D75380-F1EA-4EF5-9D37-75CA7318B868}" type="pres">
      <dgm:prSet presAssocID="{7F40CE3E-EA4D-495A-AB4D-FF01A86314D3}" presName="sibTrans" presStyleCnt="0"/>
      <dgm:spPr/>
    </dgm:pt>
    <dgm:pt modelId="{D4055114-6362-4C12-A7CB-19CC742DD2E2}" type="pres">
      <dgm:prSet presAssocID="{3246561C-9B22-41A7-A86B-0DFA74798252}" presName="compNode" presStyleCnt="0"/>
      <dgm:spPr/>
    </dgm:pt>
    <dgm:pt modelId="{447167D4-2AC8-4E7E-A1A8-BD9352DEBBAB}" type="pres">
      <dgm:prSet presAssocID="{3246561C-9B22-41A7-A86B-0DFA74798252}" presName="bgRect" presStyleLbl="bgShp" presStyleIdx="3" presStyleCnt="4"/>
      <dgm:spPr/>
    </dgm:pt>
    <dgm:pt modelId="{4F6612D9-3037-4FAA-8B78-BB57417213FB}" type="pres">
      <dgm:prSet presAssocID="{3246561C-9B22-41A7-A86B-0DFA7479825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a:ext>
      </dgm:extLst>
    </dgm:pt>
    <dgm:pt modelId="{5E959628-8671-48BB-A9DC-F67F8E5B526B}" type="pres">
      <dgm:prSet presAssocID="{3246561C-9B22-41A7-A86B-0DFA74798252}" presName="spaceRect" presStyleCnt="0"/>
      <dgm:spPr/>
    </dgm:pt>
    <dgm:pt modelId="{E5D69B88-746E-4C3F-ADC2-2CEA17A6B3C7}" type="pres">
      <dgm:prSet presAssocID="{3246561C-9B22-41A7-A86B-0DFA74798252}" presName="parTx" presStyleLbl="revTx" presStyleIdx="3" presStyleCnt="4">
        <dgm:presLayoutVars>
          <dgm:chMax val="0"/>
          <dgm:chPref val="0"/>
        </dgm:presLayoutVars>
      </dgm:prSet>
      <dgm:spPr/>
    </dgm:pt>
  </dgm:ptLst>
  <dgm:cxnLst>
    <dgm:cxn modelId="{44BB9A05-D579-43A4-8FA3-0829129D4C36}" srcId="{9244AA71-A2A9-4DB8-8BE1-0B76C4EA9DB0}" destId="{DF846525-F06B-45A0-8E81-A8397DA791D1}" srcOrd="1" destOrd="0" parTransId="{51B60F60-DE0D-40FF-93AF-694C40285E78}" sibTransId="{861836DD-811C-494E-B18A-0D0119384DC3}"/>
    <dgm:cxn modelId="{B76F4A2F-C4A6-4B79-A76F-7E13F954D293}" srcId="{9244AA71-A2A9-4DB8-8BE1-0B76C4EA9DB0}" destId="{201B9861-8CC4-4D30-911D-3202EF51B570}" srcOrd="2" destOrd="0" parTransId="{D9F327B1-8465-484A-A340-2C716241F49A}" sibTransId="{7F40CE3E-EA4D-495A-AB4D-FF01A86314D3}"/>
    <dgm:cxn modelId="{254B0862-FFBE-47AA-9593-1810D8EA6D10}" srcId="{9244AA71-A2A9-4DB8-8BE1-0B76C4EA9DB0}" destId="{D55440DB-CA82-45AC-8C2D-2BF2DD88D600}" srcOrd="0" destOrd="0" parTransId="{3EF6494D-FF37-4DB1-BD0F-1D87321621EF}" sibTransId="{9B5D4D61-329D-45BC-AE6F-4E6BDA7F98F0}"/>
    <dgm:cxn modelId="{B77A4255-4C8E-4309-8CB8-1333AB0B5CCB}" type="presOf" srcId="{DF846525-F06B-45A0-8E81-A8397DA791D1}" destId="{69CBA740-AD63-498F-A0EA-F076AE5A0AAD}" srcOrd="0" destOrd="0" presId="urn:microsoft.com/office/officeart/2018/2/layout/IconVerticalSolidList"/>
    <dgm:cxn modelId="{ECB1E357-5FB2-4DB8-B5A9-9B7819B8D86D}" type="presOf" srcId="{D55440DB-CA82-45AC-8C2D-2BF2DD88D600}" destId="{BB0D7FAD-BB94-44F7-A801-3A980AF68B5F}" srcOrd="0" destOrd="0" presId="urn:microsoft.com/office/officeart/2018/2/layout/IconVerticalSolidList"/>
    <dgm:cxn modelId="{28515E91-3E3B-46F9-9241-731741C1C2BE}" type="presOf" srcId="{9244AA71-A2A9-4DB8-8BE1-0B76C4EA9DB0}" destId="{B2508025-20A0-4F97-8A37-65CF24A7B97E}" srcOrd="0" destOrd="0" presId="urn:microsoft.com/office/officeart/2018/2/layout/IconVerticalSolidList"/>
    <dgm:cxn modelId="{2A54F191-9E03-4A38-A855-F6670388C8AA}" type="presOf" srcId="{3246561C-9B22-41A7-A86B-0DFA74798252}" destId="{E5D69B88-746E-4C3F-ADC2-2CEA17A6B3C7}" srcOrd="0" destOrd="0" presId="urn:microsoft.com/office/officeart/2018/2/layout/IconVerticalSolidList"/>
    <dgm:cxn modelId="{EA402CC1-4BE3-4BCB-AB44-E819914223B5}" type="presOf" srcId="{201B9861-8CC4-4D30-911D-3202EF51B570}" destId="{7C5FC878-41C9-4157-9784-48150D43AEEE}" srcOrd="0" destOrd="0" presId="urn:microsoft.com/office/officeart/2018/2/layout/IconVerticalSolidList"/>
    <dgm:cxn modelId="{B1ABF7FD-2AF3-485A-9544-5EAD455CA355}" srcId="{9244AA71-A2A9-4DB8-8BE1-0B76C4EA9DB0}" destId="{3246561C-9B22-41A7-A86B-0DFA74798252}" srcOrd="3" destOrd="0" parTransId="{6F6F15FC-CCFE-4C32-A8BA-12D3D788C2B8}" sibTransId="{EDD73EA6-9CD4-4511-A51F-C83769CDD6E1}"/>
    <dgm:cxn modelId="{F72CB7D0-EDF5-416F-A60E-DCB79DA06F5C}" type="presParOf" srcId="{B2508025-20A0-4F97-8A37-65CF24A7B97E}" destId="{AF0B8AE2-1BC5-4067-BE01-EB93676B26BF}" srcOrd="0" destOrd="0" presId="urn:microsoft.com/office/officeart/2018/2/layout/IconVerticalSolidList"/>
    <dgm:cxn modelId="{CE0D3C29-F44A-44A0-BA8A-C74572AF480B}" type="presParOf" srcId="{AF0B8AE2-1BC5-4067-BE01-EB93676B26BF}" destId="{653367A5-EE33-4A9A-9614-978553BB3293}" srcOrd="0" destOrd="0" presId="urn:microsoft.com/office/officeart/2018/2/layout/IconVerticalSolidList"/>
    <dgm:cxn modelId="{E3C3AF48-76ED-4A4E-8370-2E75FA3BDD01}" type="presParOf" srcId="{AF0B8AE2-1BC5-4067-BE01-EB93676B26BF}" destId="{6E4C861B-3492-4F60-8637-D33336865B6B}" srcOrd="1" destOrd="0" presId="urn:microsoft.com/office/officeart/2018/2/layout/IconVerticalSolidList"/>
    <dgm:cxn modelId="{8AD2200F-44F8-4FAA-820A-195F8E5A9D07}" type="presParOf" srcId="{AF0B8AE2-1BC5-4067-BE01-EB93676B26BF}" destId="{1A4AC937-10E8-4610-A3C5-854FA442D65F}" srcOrd="2" destOrd="0" presId="urn:microsoft.com/office/officeart/2018/2/layout/IconVerticalSolidList"/>
    <dgm:cxn modelId="{EEFB278F-1FEE-4DB3-92C6-8A7FED93832E}" type="presParOf" srcId="{AF0B8AE2-1BC5-4067-BE01-EB93676B26BF}" destId="{BB0D7FAD-BB94-44F7-A801-3A980AF68B5F}" srcOrd="3" destOrd="0" presId="urn:microsoft.com/office/officeart/2018/2/layout/IconVerticalSolidList"/>
    <dgm:cxn modelId="{105295CA-C2AB-4AA1-AB44-74DF37648629}" type="presParOf" srcId="{B2508025-20A0-4F97-8A37-65CF24A7B97E}" destId="{2D651CF8-4165-4CC3-B5E3-231B13BBFBE9}" srcOrd="1" destOrd="0" presId="urn:microsoft.com/office/officeart/2018/2/layout/IconVerticalSolidList"/>
    <dgm:cxn modelId="{E4E2FCBB-F823-4F02-90CC-649A8C5E5E4F}" type="presParOf" srcId="{B2508025-20A0-4F97-8A37-65CF24A7B97E}" destId="{143C9EA2-7527-42A1-94D6-16D21915C5AE}" srcOrd="2" destOrd="0" presId="urn:microsoft.com/office/officeart/2018/2/layout/IconVerticalSolidList"/>
    <dgm:cxn modelId="{A129FE0B-AF9A-48A6-9BA7-443CE6A7C78A}" type="presParOf" srcId="{143C9EA2-7527-42A1-94D6-16D21915C5AE}" destId="{A34196A3-34CB-4A63-8EAA-D40D0321E22F}" srcOrd="0" destOrd="0" presId="urn:microsoft.com/office/officeart/2018/2/layout/IconVerticalSolidList"/>
    <dgm:cxn modelId="{B16C17A9-14CB-4C88-8629-9009845CACC4}" type="presParOf" srcId="{143C9EA2-7527-42A1-94D6-16D21915C5AE}" destId="{CF3305B5-2E07-4F20-8FB0-296A7546468C}" srcOrd="1" destOrd="0" presId="urn:microsoft.com/office/officeart/2018/2/layout/IconVerticalSolidList"/>
    <dgm:cxn modelId="{CE2914E4-3418-4A1B-9E75-3FB50F15AEEA}" type="presParOf" srcId="{143C9EA2-7527-42A1-94D6-16D21915C5AE}" destId="{B4003EB4-0FFC-4B43-9103-988B8A5C45E7}" srcOrd="2" destOrd="0" presId="urn:microsoft.com/office/officeart/2018/2/layout/IconVerticalSolidList"/>
    <dgm:cxn modelId="{404024B5-6F25-4822-9D3F-39A06F2ABD61}" type="presParOf" srcId="{143C9EA2-7527-42A1-94D6-16D21915C5AE}" destId="{69CBA740-AD63-498F-A0EA-F076AE5A0AAD}" srcOrd="3" destOrd="0" presId="urn:microsoft.com/office/officeart/2018/2/layout/IconVerticalSolidList"/>
    <dgm:cxn modelId="{1935829E-27FA-4B7B-A297-A91B89631BDB}" type="presParOf" srcId="{B2508025-20A0-4F97-8A37-65CF24A7B97E}" destId="{B965647D-854A-41FE-B5C2-B773806DC8C9}" srcOrd="3" destOrd="0" presId="urn:microsoft.com/office/officeart/2018/2/layout/IconVerticalSolidList"/>
    <dgm:cxn modelId="{02BDB5EB-33D2-46DC-9562-5CCED1284FE2}" type="presParOf" srcId="{B2508025-20A0-4F97-8A37-65CF24A7B97E}" destId="{B657A5C7-43F0-4F78-B27C-E69E4E333274}" srcOrd="4" destOrd="0" presId="urn:microsoft.com/office/officeart/2018/2/layout/IconVerticalSolidList"/>
    <dgm:cxn modelId="{CDF84512-CADD-4981-BAD3-83C73A2D1C31}" type="presParOf" srcId="{B657A5C7-43F0-4F78-B27C-E69E4E333274}" destId="{0FAFF513-5F89-4228-934C-5E44C23B24D0}" srcOrd="0" destOrd="0" presId="urn:microsoft.com/office/officeart/2018/2/layout/IconVerticalSolidList"/>
    <dgm:cxn modelId="{0518E712-9253-497C-9A19-9D5869CA1240}" type="presParOf" srcId="{B657A5C7-43F0-4F78-B27C-E69E4E333274}" destId="{5DCC662C-D127-4AC8-B6D9-4EA6073141BE}" srcOrd="1" destOrd="0" presId="urn:microsoft.com/office/officeart/2018/2/layout/IconVerticalSolidList"/>
    <dgm:cxn modelId="{980B2FA0-B65F-4115-AC83-26FA404C9B32}" type="presParOf" srcId="{B657A5C7-43F0-4F78-B27C-E69E4E333274}" destId="{DAF951BD-22AC-4A49-8D02-7B3AF130BBCF}" srcOrd="2" destOrd="0" presId="urn:microsoft.com/office/officeart/2018/2/layout/IconVerticalSolidList"/>
    <dgm:cxn modelId="{A17E8A9B-01E0-4A61-9454-8F6D2D3642D4}" type="presParOf" srcId="{B657A5C7-43F0-4F78-B27C-E69E4E333274}" destId="{7C5FC878-41C9-4157-9784-48150D43AEEE}" srcOrd="3" destOrd="0" presId="urn:microsoft.com/office/officeart/2018/2/layout/IconVerticalSolidList"/>
    <dgm:cxn modelId="{557E0424-DF28-4190-A1E5-BA94AED860A9}" type="presParOf" srcId="{B2508025-20A0-4F97-8A37-65CF24A7B97E}" destId="{01D75380-F1EA-4EF5-9D37-75CA7318B868}" srcOrd="5" destOrd="0" presId="urn:microsoft.com/office/officeart/2018/2/layout/IconVerticalSolidList"/>
    <dgm:cxn modelId="{127194FE-0626-4CD4-A8C0-06A73570FE44}" type="presParOf" srcId="{B2508025-20A0-4F97-8A37-65CF24A7B97E}" destId="{D4055114-6362-4C12-A7CB-19CC742DD2E2}" srcOrd="6" destOrd="0" presId="urn:microsoft.com/office/officeart/2018/2/layout/IconVerticalSolidList"/>
    <dgm:cxn modelId="{3E35AFE6-EFF0-4A9D-BCAF-2810132B9785}" type="presParOf" srcId="{D4055114-6362-4C12-A7CB-19CC742DD2E2}" destId="{447167D4-2AC8-4E7E-A1A8-BD9352DEBBAB}" srcOrd="0" destOrd="0" presId="urn:microsoft.com/office/officeart/2018/2/layout/IconVerticalSolidList"/>
    <dgm:cxn modelId="{29C74CB5-BA4B-4887-876E-EEE2416AD833}" type="presParOf" srcId="{D4055114-6362-4C12-A7CB-19CC742DD2E2}" destId="{4F6612D9-3037-4FAA-8B78-BB57417213FB}" srcOrd="1" destOrd="0" presId="urn:microsoft.com/office/officeart/2018/2/layout/IconVerticalSolidList"/>
    <dgm:cxn modelId="{1B4CB4C5-1F03-4263-B699-7553AE00BE1E}" type="presParOf" srcId="{D4055114-6362-4C12-A7CB-19CC742DD2E2}" destId="{5E959628-8671-48BB-A9DC-F67F8E5B526B}" srcOrd="2" destOrd="0" presId="urn:microsoft.com/office/officeart/2018/2/layout/IconVerticalSolidList"/>
    <dgm:cxn modelId="{975D1A9A-61DC-49FC-AED2-B43A9A2D149C}" type="presParOf" srcId="{D4055114-6362-4C12-A7CB-19CC742DD2E2}" destId="{E5D69B88-746E-4C3F-ADC2-2CEA17A6B3C7}"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5B9F51-B221-4152-9A2D-7BAB0095243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691D7BD-175B-4F8A-9E48-69480F980612}">
      <dgm:prSet/>
      <dgm:spPr/>
      <dgm:t>
        <a:bodyPr/>
        <a:lstStyle/>
        <a:p>
          <a:r>
            <a:rPr lang="en-GB"/>
            <a:t>The past year has seen a large shift of major events on to an online space.</a:t>
          </a:r>
          <a:endParaRPr lang="en-US"/>
        </a:p>
      </dgm:t>
    </dgm:pt>
    <dgm:pt modelId="{C440FE8D-6C07-4459-833E-9918793B0A65}" type="parTrans" cxnId="{AAD8E49E-6334-4776-B71E-30F7960FF7E2}">
      <dgm:prSet/>
      <dgm:spPr/>
      <dgm:t>
        <a:bodyPr/>
        <a:lstStyle/>
        <a:p>
          <a:endParaRPr lang="en-US"/>
        </a:p>
      </dgm:t>
    </dgm:pt>
    <dgm:pt modelId="{0DA7D519-CF9D-4A31-9EE8-721EBDB5246B}" type="sibTrans" cxnId="{AAD8E49E-6334-4776-B71E-30F7960FF7E2}">
      <dgm:prSet/>
      <dgm:spPr/>
      <dgm:t>
        <a:bodyPr/>
        <a:lstStyle/>
        <a:p>
          <a:endParaRPr lang="en-US"/>
        </a:p>
      </dgm:t>
    </dgm:pt>
    <dgm:pt modelId="{748C09A8-6A35-4D99-9D62-C7F4D2218DA8}">
      <dgm:prSet/>
      <dgm:spPr/>
      <dgm:t>
        <a:bodyPr/>
        <a:lstStyle/>
        <a:p>
          <a:r>
            <a:rPr lang="en-GB"/>
            <a:t>How would this shift impact psychological testing and assessment?</a:t>
          </a:r>
          <a:endParaRPr lang="en-US"/>
        </a:p>
      </dgm:t>
    </dgm:pt>
    <dgm:pt modelId="{16C58C55-FA26-4A82-936D-32B11D4287A8}" type="parTrans" cxnId="{821BFB44-D1E7-4F2D-8228-C7EC896EBA3D}">
      <dgm:prSet/>
      <dgm:spPr/>
      <dgm:t>
        <a:bodyPr/>
        <a:lstStyle/>
        <a:p>
          <a:endParaRPr lang="en-US"/>
        </a:p>
      </dgm:t>
    </dgm:pt>
    <dgm:pt modelId="{4B46F282-FEE3-4CDB-8409-C748A9564806}" type="sibTrans" cxnId="{821BFB44-D1E7-4F2D-8228-C7EC896EBA3D}">
      <dgm:prSet/>
      <dgm:spPr/>
      <dgm:t>
        <a:bodyPr/>
        <a:lstStyle/>
        <a:p>
          <a:endParaRPr lang="en-US"/>
        </a:p>
      </dgm:t>
    </dgm:pt>
    <dgm:pt modelId="{9E41532B-5FA7-4D45-AC2D-2149189A4EE2}">
      <dgm:prSet/>
      <dgm:spPr/>
      <dgm:t>
        <a:bodyPr/>
        <a:lstStyle/>
        <a:p>
          <a:r>
            <a:rPr lang="en-GB" b="1"/>
            <a:t>The benefits </a:t>
          </a:r>
          <a:r>
            <a:rPr lang="en-GB"/>
            <a:t>of these medium could include speed of use, lower costs and convenience to the test taker. Access to testing is also increased.</a:t>
          </a:r>
          <a:endParaRPr lang="en-US"/>
        </a:p>
      </dgm:t>
    </dgm:pt>
    <dgm:pt modelId="{A3EE5628-8FF4-4809-8804-75DDC7207DDE}" type="parTrans" cxnId="{32403490-CAD5-4293-AE85-2EE8EF35318D}">
      <dgm:prSet/>
      <dgm:spPr/>
      <dgm:t>
        <a:bodyPr/>
        <a:lstStyle/>
        <a:p>
          <a:endParaRPr lang="en-US"/>
        </a:p>
      </dgm:t>
    </dgm:pt>
    <dgm:pt modelId="{E87E6F9C-99E9-4CD3-9F8D-CC78389667A6}" type="sibTrans" cxnId="{32403490-CAD5-4293-AE85-2EE8EF35318D}">
      <dgm:prSet/>
      <dgm:spPr/>
      <dgm:t>
        <a:bodyPr/>
        <a:lstStyle/>
        <a:p>
          <a:endParaRPr lang="en-US"/>
        </a:p>
      </dgm:t>
    </dgm:pt>
    <dgm:pt modelId="{D7E50FB0-6B01-4C3A-B878-52260E99696D}">
      <dgm:prSet/>
      <dgm:spPr/>
      <dgm:t>
        <a:bodyPr/>
        <a:lstStyle/>
        <a:p>
          <a:r>
            <a:rPr lang="en-GB" b="1"/>
            <a:t>The issues </a:t>
          </a:r>
          <a:r>
            <a:rPr lang="en-GB"/>
            <a:t>of this medium could include security of the test, the influence of the test device, amateur efforts</a:t>
          </a:r>
          <a:endParaRPr lang="en-US"/>
        </a:p>
      </dgm:t>
    </dgm:pt>
    <dgm:pt modelId="{F3354B47-8591-446E-B789-749AF405C70F}" type="parTrans" cxnId="{F23BA7C5-46C4-4696-83BB-A9EED1A3DC51}">
      <dgm:prSet/>
      <dgm:spPr/>
      <dgm:t>
        <a:bodyPr/>
        <a:lstStyle/>
        <a:p>
          <a:endParaRPr lang="en-US"/>
        </a:p>
      </dgm:t>
    </dgm:pt>
    <dgm:pt modelId="{A26CEB18-7700-4A17-AB63-70FD62063BB3}" type="sibTrans" cxnId="{F23BA7C5-46C4-4696-83BB-A9EED1A3DC51}">
      <dgm:prSet/>
      <dgm:spPr/>
      <dgm:t>
        <a:bodyPr/>
        <a:lstStyle/>
        <a:p>
          <a:endParaRPr lang="en-US"/>
        </a:p>
      </dgm:t>
    </dgm:pt>
    <dgm:pt modelId="{CDBB67DD-76BE-4DAC-BBE2-DB7FFEA8FB84}" type="pres">
      <dgm:prSet presAssocID="{0A5B9F51-B221-4152-9A2D-7BAB00952432}" presName="vert0" presStyleCnt="0">
        <dgm:presLayoutVars>
          <dgm:dir/>
          <dgm:animOne val="branch"/>
          <dgm:animLvl val="lvl"/>
        </dgm:presLayoutVars>
      </dgm:prSet>
      <dgm:spPr/>
    </dgm:pt>
    <dgm:pt modelId="{4F0150E3-DF76-46C9-81AF-E9C09512BBC3}" type="pres">
      <dgm:prSet presAssocID="{9691D7BD-175B-4F8A-9E48-69480F980612}" presName="thickLine" presStyleLbl="alignNode1" presStyleIdx="0" presStyleCnt="4"/>
      <dgm:spPr/>
    </dgm:pt>
    <dgm:pt modelId="{7EEAE2E9-AFFD-49D1-9E09-2093DEF11814}" type="pres">
      <dgm:prSet presAssocID="{9691D7BD-175B-4F8A-9E48-69480F980612}" presName="horz1" presStyleCnt="0"/>
      <dgm:spPr/>
    </dgm:pt>
    <dgm:pt modelId="{1C5F6E41-B704-42CE-AA2A-96A89D90B9D4}" type="pres">
      <dgm:prSet presAssocID="{9691D7BD-175B-4F8A-9E48-69480F980612}" presName="tx1" presStyleLbl="revTx" presStyleIdx="0" presStyleCnt="4"/>
      <dgm:spPr/>
    </dgm:pt>
    <dgm:pt modelId="{D76103F6-65D4-44EB-B9A4-9DDBC0742B9E}" type="pres">
      <dgm:prSet presAssocID="{9691D7BD-175B-4F8A-9E48-69480F980612}" presName="vert1" presStyleCnt="0"/>
      <dgm:spPr/>
    </dgm:pt>
    <dgm:pt modelId="{30F36F9F-2518-4D8F-A6A1-80372DBFA148}" type="pres">
      <dgm:prSet presAssocID="{748C09A8-6A35-4D99-9D62-C7F4D2218DA8}" presName="thickLine" presStyleLbl="alignNode1" presStyleIdx="1" presStyleCnt="4"/>
      <dgm:spPr/>
    </dgm:pt>
    <dgm:pt modelId="{397492A6-7612-45F5-89BA-ADAF232DEEBB}" type="pres">
      <dgm:prSet presAssocID="{748C09A8-6A35-4D99-9D62-C7F4D2218DA8}" presName="horz1" presStyleCnt="0"/>
      <dgm:spPr/>
    </dgm:pt>
    <dgm:pt modelId="{A0588F5C-6362-4F45-98DB-645FD4D4AF84}" type="pres">
      <dgm:prSet presAssocID="{748C09A8-6A35-4D99-9D62-C7F4D2218DA8}" presName="tx1" presStyleLbl="revTx" presStyleIdx="1" presStyleCnt="4"/>
      <dgm:spPr/>
    </dgm:pt>
    <dgm:pt modelId="{857B9118-B6D7-4C61-984D-B716B3A35787}" type="pres">
      <dgm:prSet presAssocID="{748C09A8-6A35-4D99-9D62-C7F4D2218DA8}" presName="vert1" presStyleCnt="0"/>
      <dgm:spPr/>
    </dgm:pt>
    <dgm:pt modelId="{43600979-5B63-48F6-A4D2-D17B0D2F5FC7}" type="pres">
      <dgm:prSet presAssocID="{9E41532B-5FA7-4D45-AC2D-2149189A4EE2}" presName="thickLine" presStyleLbl="alignNode1" presStyleIdx="2" presStyleCnt="4"/>
      <dgm:spPr/>
    </dgm:pt>
    <dgm:pt modelId="{0E74475B-5727-41E3-8C42-5BE3E5B32306}" type="pres">
      <dgm:prSet presAssocID="{9E41532B-5FA7-4D45-AC2D-2149189A4EE2}" presName="horz1" presStyleCnt="0"/>
      <dgm:spPr/>
    </dgm:pt>
    <dgm:pt modelId="{00F22266-FB4C-4D33-8989-570F82EB1775}" type="pres">
      <dgm:prSet presAssocID="{9E41532B-5FA7-4D45-AC2D-2149189A4EE2}" presName="tx1" presStyleLbl="revTx" presStyleIdx="2" presStyleCnt="4"/>
      <dgm:spPr/>
    </dgm:pt>
    <dgm:pt modelId="{092AEF6D-358F-40B9-8050-68960FC2ABCF}" type="pres">
      <dgm:prSet presAssocID="{9E41532B-5FA7-4D45-AC2D-2149189A4EE2}" presName="vert1" presStyleCnt="0"/>
      <dgm:spPr/>
    </dgm:pt>
    <dgm:pt modelId="{4FC78D93-5A77-4AD9-88D9-24F709847DAF}" type="pres">
      <dgm:prSet presAssocID="{D7E50FB0-6B01-4C3A-B878-52260E99696D}" presName="thickLine" presStyleLbl="alignNode1" presStyleIdx="3" presStyleCnt="4"/>
      <dgm:spPr/>
    </dgm:pt>
    <dgm:pt modelId="{A4ECDD8E-F55C-4EAA-A8DD-A47954EAB3C1}" type="pres">
      <dgm:prSet presAssocID="{D7E50FB0-6B01-4C3A-B878-52260E99696D}" presName="horz1" presStyleCnt="0"/>
      <dgm:spPr/>
    </dgm:pt>
    <dgm:pt modelId="{5CADF944-CDD1-470F-AD14-4E4F9DC481E8}" type="pres">
      <dgm:prSet presAssocID="{D7E50FB0-6B01-4C3A-B878-52260E99696D}" presName="tx1" presStyleLbl="revTx" presStyleIdx="3" presStyleCnt="4"/>
      <dgm:spPr/>
    </dgm:pt>
    <dgm:pt modelId="{50AECD5C-9B7F-4E81-AD7E-3A06998B5241}" type="pres">
      <dgm:prSet presAssocID="{D7E50FB0-6B01-4C3A-B878-52260E99696D}" presName="vert1" presStyleCnt="0"/>
      <dgm:spPr/>
    </dgm:pt>
  </dgm:ptLst>
  <dgm:cxnLst>
    <dgm:cxn modelId="{821BFB44-D1E7-4F2D-8228-C7EC896EBA3D}" srcId="{0A5B9F51-B221-4152-9A2D-7BAB00952432}" destId="{748C09A8-6A35-4D99-9D62-C7F4D2218DA8}" srcOrd="1" destOrd="0" parTransId="{16C58C55-FA26-4A82-936D-32B11D4287A8}" sibTransId="{4B46F282-FEE3-4CDB-8409-C748A9564806}"/>
    <dgm:cxn modelId="{EB79256A-4975-441F-97FC-7404CDF23BF6}" type="presOf" srcId="{9E41532B-5FA7-4D45-AC2D-2149189A4EE2}" destId="{00F22266-FB4C-4D33-8989-570F82EB1775}" srcOrd="0" destOrd="0" presId="urn:microsoft.com/office/officeart/2008/layout/LinedList"/>
    <dgm:cxn modelId="{32403490-CAD5-4293-AE85-2EE8EF35318D}" srcId="{0A5B9F51-B221-4152-9A2D-7BAB00952432}" destId="{9E41532B-5FA7-4D45-AC2D-2149189A4EE2}" srcOrd="2" destOrd="0" parTransId="{A3EE5628-8FF4-4809-8804-75DDC7207DDE}" sibTransId="{E87E6F9C-99E9-4CD3-9F8D-CC78389667A6}"/>
    <dgm:cxn modelId="{AAD8E49E-6334-4776-B71E-30F7960FF7E2}" srcId="{0A5B9F51-B221-4152-9A2D-7BAB00952432}" destId="{9691D7BD-175B-4F8A-9E48-69480F980612}" srcOrd="0" destOrd="0" parTransId="{C440FE8D-6C07-4459-833E-9918793B0A65}" sibTransId="{0DA7D519-CF9D-4A31-9EE8-721EBDB5246B}"/>
    <dgm:cxn modelId="{4368D1B2-63EE-4728-8BFC-AED1DC2E336E}" type="presOf" srcId="{0A5B9F51-B221-4152-9A2D-7BAB00952432}" destId="{CDBB67DD-76BE-4DAC-BBE2-DB7FFEA8FB84}" srcOrd="0" destOrd="0" presId="urn:microsoft.com/office/officeart/2008/layout/LinedList"/>
    <dgm:cxn modelId="{F23BA7C5-46C4-4696-83BB-A9EED1A3DC51}" srcId="{0A5B9F51-B221-4152-9A2D-7BAB00952432}" destId="{D7E50FB0-6B01-4C3A-B878-52260E99696D}" srcOrd="3" destOrd="0" parTransId="{F3354B47-8591-446E-B789-749AF405C70F}" sibTransId="{A26CEB18-7700-4A17-AB63-70FD62063BB3}"/>
    <dgm:cxn modelId="{1D64C3E3-6F3C-4D0C-8398-C90F7A923103}" type="presOf" srcId="{748C09A8-6A35-4D99-9D62-C7F4D2218DA8}" destId="{A0588F5C-6362-4F45-98DB-645FD4D4AF84}" srcOrd="0" destOrd="0" presId="urn:microsoft.com/office/officeart/2008/layout/LinedList"/>
    <dgm:cxn modelId="{DD9AFDEC-5171-4868-9B3B-B966DFF9BF95}" type="presOf" srcId="{9691D7BD-175B-4F8A-9E48-69480F980612}" destId="{1C5F6E41-B704-42CE-AA2A-96A89D90B9D4}" srcOrd="0" destOrd="0" presId="urn:microsoft.com/office/officeart/2008/layout/LinedList"/>
    <dgm:cxn modelId="{72B6A8FB-7B00-4EB9-B375-C2A5018683D3}" type="presOf" srcId="{D7E50FB0-6B01-4C3A-B878-52260E99696D}" destId="{5CADF944-CDD1-470F-AD14-4E4F9DC481E8}" srcOrd="0" destOrd="0" presId="urn:microsoft.com/office/officeart/2008/layout/LinedList"/>
    <dgm:cxn modelId="{79D705C1-87AB-437A-9B10-0FC2C851838F}" type="presParOf" srcId="{CDBB67DD-76BE-4DAC-BBE2-DB7FFEA8FB84}" destId="{4F0150E3-DF76-46C9-81AF-E9C09512BBC3}" srcOrd="0" destOrd="0" presId="urn:microsoft.com/office/officeart/2008/layout/LinedList"/>
    <dgm:cxn modelId="{6D4391AD-24EC-48FC-9771-2D1B053BEF1A}" type="presParOf" srcId="{CDBB67DD-76BE-4DAC-BBE2-DB7FFEA8FB84}" destId="{7EEAE2E9-AFFD-49D1-9E09-2093DEF11814}" srcOrd="1" destOrd="0" presId="urn:microsoft.com/office/officeart/2008/layout/LinedList"/>
    <dgm:cxn modelId="{C7E7C7AA-0A42-4996-BE04-44F1316B8FA3}" type="presParOf" srcId="{7EEAE2E9-AFFD-49D1-9E09-2093DEF11814}" destId="{1C5F6E41-B704-42CE-AA2A-96A89D90B9D4}" srcOrd="0" destOrd="0" presId="urn:microsoft.com/office/officeart/2008/layout/LinedList"/>
    <dgm:cxn modelId="{EBBD5E4E-2222-420A-A2C8-F050C9753C14}" type="presParOf" srcId="{7EEAE2E9-AFFD-49D1-9E09-2093DEF11814}" destId="{D76103F6-65D4-44EB-B9A4-9DDBC0742B9E}" srcOrd="1" destOrd="0" presId="urn:microsoft.com/office/officeart/2008/layout/LinedList"/>
    <dgm:cxn modelId="{66C3FD63-7091-48D1-972F-91D1300751AC}" type="presParOf" srcId="{CDBB67DD-76BE-4DAC-BBE2-DB7FFEA8FB84}" destId="{30F36F9F-2518-4D8F-A6A1-80372DBFA148}" srcOrd="2" destOrd="0" presId="urn:microsoft.com/office/officeart/2008/layout/LinedList"/>
    <dgm:cxn modelId="{D1A2DFEA-9FE1-415E-9529-6163DF9CB14D}" type="presParOf" srcId="{CDBB67DD-76BE-4DAC-BBE2-DB7FFEA8FB84}" destId="{397492A6-7612-45F5-89BA-ADAF232DEEBB}" srcOrd="3" destOrd="0" presId="urn:microsoft.com/office/officeart/2008/layout/LinedList"/>
    <dgm:cxn modelId="{508ED119-BFCD-4DC2-8C2B-20A43C00F311}" type="presParOf" srcId="{397492A6-7612-45F5-89BA-ADAF232DEEBB}" destId="{A0588F5C-6362-4F45-98DB-645FD4D4AF84}" srcOrd="0" destOrd="0" presId="urn:microsoft.com/office/officeart/2008/layout/LinedList"/>
    <dgm:cxn modelId="{E4D0E94F-CB43-4B41-9799-B5C05478FBB3}" type="presParOf" srcId="{397492A6-7612-45F5-89BA-ADAF232DEEBB}" destId="{857B9118-B6D7-4C61-984D-B716B3A35787}" srcOrd="1" destOrd="0" presId="urn:microsoft.com/office/officeart/2008/layout/LinedList"/>
    <dgm:cxn modelId="{8F3867BA-D028-4E41-BC32-C4C69273332F}" type="presParOf" srcId="{CDBB67DD-76BE-4DAC-BBE2-DB7FFEA8FB84}" destId="{43600979-5B63-48F6-A4D2-D17B0D2F5FC7}" srcOrd="4" destOrd="0" presId="urn:microsoft.com/office/officeart/2008/layout/LinedList"/>
    <dgm:cxn modelId="{D58B66D4-1865-46A8-9F31-409C89D32A9D}" type="presParOf" srcId="{CDBB67DD-76BE-4DAC-BBE2-DB7FFEA8FB84}" destId="{0E74475B-5727-41E3-8C42-5BE3E5B32306}" srcOrd="5" destOrd="0" presId="urn:microsoft.com/office/officeart/2008/layout/LinedList"/>
    <dgm:cxn modelId="{EF1D2D49-9451-46D9-92FF-34CEDC9EEFE7}" type="presParOf" srcId="{0E74475B-5727-41E3-8C42-5BE3E5B32306}" destId="{00F22266-FB4C-4D33-8989-570F82EB1775}" srcOrd="0" destOrd="0" presId="urn:microsoft.com/office/officeart/2008/layout/LinedList"/>
    <dgm:cxn modelId="{5C6E41E8-F6DF-486E-A575-F45291287CD4}" type="presParOf" srcId="{0E74475B-5727-41E3-8C42-5BE3E5B32306}" destId="{092AEF6D-358F-40B9-8050-68960FC2ABCF}" srcOrd="1" destOrd="0" presId="urn:microsoft.com/office/officeart/2008/layout/LinedList"/>
    <dgm:cxn modelId="{CF859BBC-5E4F-46B0-AD7A-B9DA05BA853F}" type="presParOf" srcId="{CDBB67DD-76BE-4DAC-BBE2-DB7FFEA8FB84}" destId="{4FC78D93-5A77-4AD9-88D9-24F709847DAF}" srcOrd="6" destOrd="0" presId="urn:microsoft.com/office/officeart/2008/layout/LinedList"/>
    <dgm:cxn modelId="{14B8D472-8FEA-4426-B7D4-F4EC82DA1188}" type="presParOf" srcId="{CDBB67DD-76BE-4DAC-BBE2-DB7FFEA8FB84}" destId="{A4ECDD8E-F55C-4EAA-A8DD-A47954EAB3C1}" srcOrd="7" destOrd="0" presId="urn:microsoft.com/office/officeart/2008/layout/LinedList"/>
    <dgm:cxn modelId="{AEFC2CD5-150B-4245-AC71-373A2D378A0B}" type="presParOf" srcId="{A4ECDD8E-F55C-4EAA-A8DD-A47954EAB3C1}" destId="{5CADF944-CDD1-470F-AD14-4E4F9DC481E8}" srcOrd="0" destOrd="0" presId="urn:microsoft.com/office/officeart/2008/layout/LinedList"/>
    <dgm:cxn modelId="{B4DF475B-EB70-4B8F-B220-94E348ECBC88}" type="presParOf" srcId="{A4ECDD8E-F55C-4EAA-A8DD-A47954EAB3C1}" destId="{50AECD5C-9B7F-4E81-AD7E-3A06998B5241}"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51469-8D71-476B-B21E-14B84AD2DF16}">
      <dsp:nvSpPr>
        <dsp:cNvPr id="0" name=""/>
        <dsp:cNvSpPr/>
      </dsp:nvSpPr>
      <dsp:spPr>
        <a:xfrm>
          <a:off x="0" y="0"/>
          <a:ext cx="9035415" cy="17359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dirty="0"/>
            <a:t>Psychological assessments are potent tools, if misused or used negligently they can cause a plethora of issues</a:t>
          </a:r>
          <a:endParaRPr lang="en-US" sz="3400" kern="1200" dirty="0"/>
        </a:p>
      </dsp:txBody>
      <dsp:txXfrm>
        <a:off x="50844" y="50844"/>
        <a:ext cx="7241193" cy="1634243"/>
      </dsp:txXfrm>
    </dsp:sp>
    <dsp:sp modelId="{312CA91A-35CD-40BF-93F7-AE72364D26C0}">
      <dsp:nvSpPr>
        <dsp:cNvPr id="0" name=""/>
        <dsp:cNvSpPr/>
      </dsp:nvSpPr>
      <dsp:spPr>
        <a:xfrm>
          <a:off x="1594484" y="2121694"/>
          <a:ext cx="9035415" cy="1735931"/>
        </a:xfrm>
        <a:prstGeom prst="roundRect">
          <a:avLst>
            <a:gd name="adj" fmla="val 10000"/>
          </a:avLst>
        </a:prstGeom>
        <a:solidFill>
          <a:schemeClr val="accent2">
            <a:hueOff val="3009116"/>
            <a:satOff val="-10073"/>
            <a:lumOff val="-1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a:t>Users must be licensed or qualified- adhering to codes of practise</a:t>
          </a:r>
          <a:endParaRPr lang="en-US" sz="3400" kern="1200"/>
        </a:p>
      </dsp:txBody>
      <dsp:txXfrm>
        <a:off x="1645328" y="2172538"/>
        <a:ext cx="6210886" cy="1634243"/>
      </dsp:txXfrm>
    </dsp:sp>
    <dsp:sp modelId="{08F2A7FE-255F-4746-A379-AEAF7B49C06A}">
      <dsp:nvSpPr>
        <dsp:cNvPr id="0" name=""/>
        <dsp:cNvSpPr/>
      </dsp:nvSpPr>
      <dsp:spPr>
        <a:xfrm>
          <a:off x="7907059" y="1364635"/>
          <a:ext cx="1128355" cy="112835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160939" y="1364635"/>
        <a:ext cx="620595" cy="849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63CB7-BC91-42B3-8E5F-B4E52731FD7C}">
      <dsp:nvSpPr>
        <dsp:cNvPr id="0" name=""/>
        <dsp:cNvSpPr/>
      </dsp:nvSpPr>
      <dsp:spPr>
        <a:xfrm>
          <a:off x="0" y="932259"/>
          <a:ext cx="3321843" cy="19931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Representation of the Norm group</a:t>
          </a:r>
          <a:endParaRPr lang="en-US" sz="3200" kern="1200"/>
        </a:p>
      </dsp:txBody>
      <dsp:txXfrm>
        <a:off x="0" y="932259"/>
        <a:ext cx="3321843" cy="1993106"/>
      </dsp:txXfrm>
    </dsp:sp>
    <dsp:sp modelId="{77BDC83F-DC4C-40A8-9569-B52EC263EFDF}">
      <dsp:nvSpPr>
        <dsp:cNvPr id="0" name=""/>
        <dsp:cNvSpPr/>
      </dsp:nvSpPr>
      <dsp:spPr>
        <a:xfrm>
          <a:off x="3654028" y="932259"/>
          <a:ext cx="3321843" cy="1993106"/>
        </a:xfrm>
        <a:prstGeom prst="rect">
          <a:avLst/>
        </a:prstGeom>
        <a:solidFill>
          <a:schemeClr val="accent2">
            <a:hueOff val="1504558"/>
            <a:satOff val="-5037"/>
            <a:lumOff val="-6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Direct and Indirect discrimination</a:t>
          </a:r>
          <a:endParaRPr lang="en-US" sz="3200" kern="1200"/>
        </a:p>
      </dsp:txBody>
      <dsp:txXfrm>
        <a:off x="3654028" y="932259"/>
        <a:ext cx="3321843" cy="1993106"/>
      </dsp:txXfrm>
    </dsp:sp>
    <dsp:sp modelId="{711DE1B0-39CD-4FB6-8AA8-679F6C9516E2}">
      <dsp:nvSpPr>
        <dsp:cNvPr id="0" name=""/>
        <dsp:cNvSpPr/>
      </dsp:nvSpPr>
      <dsp:spPr>
        <a:xfrm>
          <a:off x="7308056" y="932259"/>
          <a:ext cx="3321843" cy="1993106"/>
        </a:xfrm>
        <a:prstGeom prst="rect">
          <a:avLst/>
        </a:prstGeom>
        <a:solidFill>
          <a:schemeClr val="accent2">
            <a:hueOff val="3009116"/>
            <a:satOff val="-10073"/>
            <a:lumOff val="-1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What components of measures make them unfair?</a:t>
          </a:r>
          <a:endParaRPr lang="en-US" sz="3200" kern="1200"/>
        </a:p>
      </dsp:txBody>
      <dsp:txXfrm>
        <a:off x="7308056" y="932259"/>
        <a:ext cx="3321843" cy="1993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FDEE9-0325-4AE7-B51F-517486BF2D53}">
      <dsp:nvSpPr>
        <dsp:cNvPr id="0" name=""/>
        <dsp:cNvSpPr/>
      </dsp:nvSpPr>
      <dsp:spPr>
        <a:xfrm>
          <a:off x="0" y="13499"/>
          <a:ext cx="6041371" cy="111969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Data protection legislation-covers personal data</a:t>
          </a:r>
          <a:endParaRPr lang="en-US" sz="2900" kern="1200"/>
        </a:p>
      </dsp:txBody>
      <dsp:txXfrm>
        <a:off x="54659" y="68158"/>
        <a:ext cx="5932053" cy="1010372"/>
      </dsp:txXfrm>
    </dsp:sp>
    <dsp:sp modelId="{98303F9D-F074-4C46-A942-91616983B3BE}">
      <dsp:nvSpPr>
        <dsp:cNvPr id="0" name=""/>
        <dsp:cNvSpPr/>
      </dsp:nvSpPr>
      <dsp:spPr>
        <a:xfrm>
          <a:off x="0" y="1216709"/>
          <a:ext cx="6041371" cy="111969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Confidentiality and Security</a:t>
          </a:r>
          <a:endParaRPr lang="en-US" sz="2900" kern="1200"/>
        </a:p>
      </dsp:txBody>
      <dsp:txXfrm>
        <a:off x="54659" y="1271368"/>
        <a:ext cx="5932053" cy="1010372"/>
      </dsp:txXfrm>
    </dsp:sp>
    <dsp:sp modelId="{75AFC27E-E95F-41F0-A5CC-790EBC0A5AB1}">
      <dsp:nvSpPr>
        <dsp:cNvPr id="0" name=""/>
        <dsp:cNvSpPr/>
      </dsp:nvSpPr>
      <dsp:spPr>
        <a:xfrm>
          <a:off x="0" y="2419919"/>
          <a:ext cx="6041371" cy="111969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Informed consent</a:t>
          </a:r>
          <a:endParaRPr lang="en-US" sz="2900" kern="1200"/>
        </a:p>
      </dsp:txBody>
      <dsp:txXfrm>
        <a:off x="54659" y="2474578"/>
        <a:ext cx="5932053" cy="10103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5BC98-739A-4F35-929D-DCE9833BFE26}">
      <dsp:nvSpPr>
        <dsp:cNvPr id="0" name=""/>
        <dsp:cNvSpPr/>
      </dsp:nvSpPr>
      <dsp:spPr>
        <a:xfrm>
          <a:off x="710905" y="91848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9E8603-379A-4826-9CD2-BFBCE1A11A19}">
      <dsp:nvSpPr>
        <dsp:cNvPr id="0" name=""/>
        <dsp:cNvSpPr/>
      </dsp:nvSpPr>
      <dsp:spPr>
        <a:xfrm>
          <a:off x="215905" y="199848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a:t>Training</a:t>
          </a:r>
          <a:endParaRPr lang="en-US" sz="2100" kern="1200"/>
        </a:p>
      </dsp:txBody>
      <dsp:txXfrm>
        <a:off x="215905" y="1998482"/>
        <a:ext cx="1800000" cy="720000"/>
      </dsp:txXfrm>
    </dsp:sp>
    <dsp:sp modelId="{EDCD5811-9E27-4E82-8FA4-7BC055998C09}">
      <dsp:nvSpPr>
        <dsp:cNvPr id="0" name=""/>
        <dsp:cNvSpPr/>
      </dsp:nvSpPr>
      <dsp:spPr>
        <a:xfrm>
          <a:off x="2825905" y="91848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CC19B1-4BDC-469D-AE1B-964FCA76D34E}">
      <dsp:nvSpPr>
        <dsp:cNvPr id="0" name=""/>
        <dsp:cNvSpPr/>
      </dsp:nvSpPr>
      <dsp:spPr>
        <a:xfrm>
          <a:off x="2330905" y="199848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a:t>Administration error</a:t>
          </a:r>
          <a:endParaRPr lang="en-US" sz="2100" kern="1200"/>
        </a:p>
      </dsp:txBody>
      <dsp:txXfrm>
        <a:off x="2330905" y="1998482"/>
        <a:ext cx="1800000" cy="720000"/>
      </dsp:txXfrm>
    </dsp:sp>
    <dsp:sp modelId="{05942C61-9701-448E-9C7B-3A81CC5156CD}">
      <dsp:nvSpPr>
        <dsp:cNvPr id="0" name=""/>
        <dsp:cNvSpPr/>
      </dsp:nvSpPr>
      <dsp:spPr>
        <a:xfrm>
          <a:off x="4940905" y="91848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1183DB-57CF-433B-BF1C-9B302593366D}">
      <dsp:nvSpPr>
        <dsp:cNvPr id="0" name=""/>
        <dsp:cNvSpPr/>
      </dsp:nvSpPr>
      <dsp:spPr>
        <a:xfrm>
          <a:off x="4445905" y="199848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a:t>Testing environment</a:t>
          </a:r>
          <a:endParaRPr lang="en-US" sz="2100" kern="1200"/>
        </a:p>
      </dsp:txBody>
      <dsp:txXfrm>
        <a:off x="4445905" y="1998482"/>
        <a:ext cx="1800000" cy="720000"/>
      </dsp:txXfrm>
    </dsp:sp>
    <dsp:sp modelId="{D19F3163-0792-4B89-89C1-12AE4080AA2C}">
      <dsp:nvSpPr>
        <dsp:cNvPr id="0" name=""/>
        <dsp:cNvSpPr/>
      </dsp:nvSpPr>
      <dsp:spPr>
        <a:xfrm>
          <a:off x="7055906" y="91848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EF651-40CA-4A04-9A4F-3EC9E5F0E5DB}">
      <dsp:nvSpPr>
        <dsp:cNvPr id="0" name=""/>
        <dsp:cNvSpPr/>
      </dsp:nvSpPr>
      <dsp:spPr>
        <a:xfrm>
          <a:off x="6560905" y="199848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a:t>Introducing the test</a:t>
          </a:r>
          <a:endParaRPr lang="en-US" sz="2100" kern="1200"/>
        </a:p>
      </dsp:txBody>
      <dsp:txXfrm>
        <a:off x="6560905" y="1998482"/>
        <a:ext cx="1800000" cy="720000"/>
      </dsp:txXfrm>
    </dsp:sp>
    <dsp:sp modelId="{4184AFEC-1136-4BC5-8509-E33A66FFE955}">
      <dsp:nvSpPr>
        <dsp:cNvPr id="0" name=""/>
        <dsp:cNvSpPr/>
      </dsp:nvSpPr>
      <dsp:spPr>
        <a:xfrm>
          <a:off x="9170906" y="91848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22901E-EE93-439A-9E1E-F7797326E159}">
      <dsp:nvSpPr>
        <dsp:cNvPr id="0" name=""/>
        <dsp:cNvSpPr/>
      </dsp:nvSpPr>
      <dsp:spPr>
        <a:xfrm>
          <a:off x="8675906" y="199848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a:t>Use of scripts</a:t>
          </a:r>
          <a:endParaRPr lang="en-US" sz="2100" kern="1200"/>
        </a:p>
      </dsp:txBody>
      <dsp:txXfrm>
        <a:off x="8675906" y="1998482"/>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367A5-EE33-4A9A-9614-978553BB3293}">
      <dsp:nvSpPr>
        <dsp:cNvPr id="0" name=""/>
        <dsp:cNvSpPr/>
      </dsp:nvSpPr>
      <dsp:spPr>
        <a:xfrm>
          <a:off x="0" y="1701"/>
          <a:ext cx="10706100" cy="8625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4C861B-3492-4F60-8637-D33336865B6B}">
      <dsp:nvSpPr>
        <dsp:cNvPr id="0" name=""/>
        <dsp:cNvSpPr/>
      </dsp:nvSpPr>
      <dsp:spPr>
        <a:xfrm>
          <a:off x="260931" y="195782"/>
          <a:ext cx="474420" cy="474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D7FAD-BB94-44F7-A801-3A980AF68B5F}">
      <dsp:nvSpPr>
        <dsp:cNvPr id="0" name=""/>
        <dsp:cNvSpPr/>
      </dsp:nvSpPr>
      <dsp:spPr>
        <a:xfrm>
          <a:off x="996282" y="1701"/>
          <a:ext cx="9709817" cy="86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90" tIns="91290" rIns="91290" bIns="91290" numCol="1" spcCol="1270" anchor="ctr" anchorCtr="0">
          <a:noAutofit/>
        </a:bodyPr>
        <a:lstStyle/>
        <a:p>
          <a:pPr marL="0" lvl="0" indent="0" algn="l" defTabSz="977900">
            <a:lnSpc>
              <a:spcPct val="100000"/>
            </a:lnSpc>
            <a:spcBef>
              <a:spcPct val="0"/>
            </a:spcBef>
            <a:spcAft>
              <a:spcPct val="35000"/>
            </a:spcAft>
            <a:buNone/>
          </a:pPr>
          <a:r>
            <a:rPr lang="en-GB" sz="2200" kern="1200"/>
            <a:t>Following instructions</a:t>
          </a:r>
          <a:endParaRPr lang="en-US" sz="2200" kern="1200"/>
        </a:p>
      </dsp:txBody>
      <dsp:txXfrm>
        <a:off x="996282" y="1701"/>
        <a:ext cx="9709817" cy="862582"/>
      </dsp:txXfrm>
    </dsp:sp>
    <dsp:sp modelId="{A34196A3-34CB-4A63-8EAA-D40D0321E22F}">
      <dsp:nvSpPr>
        <dsp:cNvPr id="0" name=""/>
        <dsp:cNvSpPr/>
      </dsp:nvSpPr>
      <dsp:spPr>
        <a:xfrm>
          <a:off x="0" y="1079929"/>
          <a:ext cx="10706100" cy="8625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305B5-2E07-4F20-8FB0-296A7546468C}">
      <dsp:nvSpPr>
        <dsp:cNvPr id="0" name=""/>
        <dsp:cNvSpPr/>
      </dsp:nvSpPr>
      <dsp:spPr>
        <a:xfrm>
          <a:off x="260931" y="1274010"/>
          <a:ext cx="474420" cy="474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CBA740-AD63-498F-A0EA-F076AE5A0AAD}">
      <dsp:nvSpPr>
        <dsp:cNvPr id="0" name=""/>
        <dsp:cNvSpPr/>
      </dsp:nvSpPr>
      <dsp:spPr>
        <a:xfrm>
          <a:off x="996282" y="1079929"/>
          <a:ext cx="9709817" cy="86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90" tIns="91290" rIns="91290" bIns="91290" numCol="1" spcCol="1270" anchor="ctr" anchorCtr="0">
          <a:noAutofit/>
        </a:bodyPr>
        <a:lstStyle/>
        <a:p>
          <a:pPr marL="0" lvl="0" indent="0" algn="l" defTabSz="977900">
            <a:lnSpc>
              <a:spcPct val="100000"/>
            </a:lnSpc>
            <a:spcBef>
              <a:spcPct val="0"/>
            </a:spcBef>
            <a:spcAft>
              <a:spcPct val="35000"/>
            </a:spcAft>
            <a:buNone/>
          </a:pPr>
          <a:r>
            <a:rPr lang="en-GB" sz="2200" kern="1200"/>
            <a:t>Manual vs computerised scoring</a:t>
          </a:r>
          <a:endParaRPr lang="en-US" sz="2200" kern="1200"/>
        </a:p>
      </dsp:txBody>
      <dsp:txXfrm>
        <a:off x="996282" y="1079929"/>
        <a:ext cx="9709817" cy="862582"/>
      </dsp:txXfrm>
    </dsp:sp>
    <dsp:sp modelId="{0FAFF513-5F89-4228-934C-5E44C23B24D0}">
      <dsp:nvSpPr>
        <dsp:cNvPr id="0" name=""/>
        <dsp:cNvSpPr/>
      </dsp:nvSpPr>
      <dsp:spPr>
        <a:xfrm>
          <a:off x="0" y="2158157"/>
          <a:ext cx="10706100" cy="8625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CC662C-D127-4AC8-B6D9-4EA6073141BE}">
      <dsp:nvSpPr>
        <dsp:cNvPr id="0" name=""/>
        <dsp:cNvSpPr/>
      </dsp:nvSpPr>
      <dsp:spPr>
        <a:xfrm>
          <a:off x="260931" y="2352238"/>
          <a:ext cx="474420" cy="474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5FC878-41C9-4157-9784-48150D43AEEE}">
      <dsp:nvSpPr>
        <dsp:cNvPr id="0" name=""/>
        <dsp:cNvSpPr/>
      </dsp:nvSpPr>
      <dsp:spPr>
        <a:xfrm>
          <a:off x="996282" y="2158157"/>
          <a:ext cx="9709817" cy="86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90" tIns="91290" rIns="91290" bIns="91290" numCol="1" spcCol="1270" anchor="ctr" anchorCtr="0">
          <a:noAutofit/>
        </a:bodyPr>
        <a:lstStyle/>
        <a:p>
          <a:pPr marL="0" lvl="0" indent="0" algn="l" defTabSz="977900">
            <a:lnSpc>
              <a:spcPct val="100000"/>
            </a:lnSpc>
            <a:spcBef>
              <a:spcPct val="0"/>
            </a:spcBef>
            <a:spcAft>
              <a:spcPct val="35000"/>
            </a:spcAft>
            <a:buNone/>
          </a:pPr>
          <a:r>
            <a:rPr lang="en-GB" sz="2200" kern="1200"/>
            <a:t>Interpretation</a:t>
          </a:r>
          <a:endParaRPr lang="en-US" sz="2200" kern="1200"/>
        </a:p>
      </dsp:txBody>
      <dsp:txXfrm>
        <a:off x="996282" y="2158157"/>
        <a:ext cx="9709817" cy="862582"/>
      </dsp:txXfrm>
    </dsp:sp>
    <dsp:sp modelId="{447167D4-2AC8-4E7E-A1A8-BD9352DEBBAB}">
      <dsp:nvSpPr>
        <dsp:cNvPr id="0" name=""/>
        <dsp:cNvSpPr/>
      </dsp:nvSpPr>
      <dsp:spPr>
        <a:xfrm>
          <a:off x="0" y="3236385"/>
          <a:ext cx="10706100" cy="8625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6612D9-3037-4FAA-8B78-BB57417213FB}">
      <dsp:nvSpPr>
        <dsp:cNvPr id="0" name=""/>
        <dsp:cNvSpPr/>
      </dsp:nvSpPr>
      <dsp:spPr>
        <a:xfrm>
          <a:off x="260931" y="3430466"/>
          <a:ext cx="474420" cy="474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69B88-746E-4C3F-ADC2-2CEA17A6B3C7}">
      <dsp:nvSpPr>
        <dsp:cNvPr id="0" name=""/>
        <dsp:cNvSpPr/>
      </dsp:nvSpPr>
      <dsp:spPr>
        <a:xfrm>
          <a:off x="996282" y="3236385"/>
          <a:ext cx="9709817" cy="86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290" tIns="91290" rIns="91290" bIns="91290" numCol="1" spcCol="1270" anchor="ctr" anchorCtr="0">
          <a:noAutofit/>
        </a:bodyPr>
        <a:lstStyle/>
        <a:p>
          <a:pPr marL="0" lvl="0" indent="0" algn="l" defTabSz="977900">
            <a:lnSpc>
              <a:spcPct val="100000"/>
            </a:lnSpc>
            <a:spcBef>
              <a:spcPct val="0"/>
            </a:spcBef>
            <a:spcAft>
              <a:spcPct val="35000"/>
            </a:spcAft>
            <a:buNone/>
          </a:pPr>
          <a:r>
            <a:rPr lang="en-GB" sz="2200" kern="1200"/>
            <a:t>Giving Feedback</a:t>
          </a:r>
          <a:endParaRPr lang="en-US" sz="2200" kern="1200"/>
        </a:p>
      </dsp:txBody>
      <dsp:txXfrm>
        <a:off x="996282" y="3236385"/>
        <a:ext cx="9709817" cy="8625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150E3-DF76-46C9-81AF-E9C09512BBC3}">
      <dsp:nvSpPr>
        <dsp:cNvPr id="0" name=""/>
        <dsp:cNvSpPr/>
      </dsp:nvSpPr>
      <dsp:spPr>
        <a:xfrm>
          <a:off x="0" y="0"/>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F6E41-B704-42CE-AA2A-96A89D90B9D4}">
      <dsp:nvSpPr>
        <dsp:cNvPr id="0" name=""/>
        <dsp:cNvSpPr/>
      </dsp:nvSpPr>
      <dsp:spPr>
        <a:xfrm>
          <a:off x="0" y="0"/>
          <a:ext cx="10691265" cy="90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The past year has seen a large shift of major events on to an online space.</a:t>
          </a:r>
          <a:endParaRPr lang="en-US" sz="2600" kern="1200"/>
        </a:p>
      </dsp:txBody>
      <dsp:txXfrm>
        <a:off x="0" y="0"/>
        <a:ext cx="10691265" cy="909022"/>
      </dsp:txXfrm>
    </dsp:sp>
    <dsp:sp modelId="{30F36F9F-2518-4D8F-A6A1-80372DBFA148}">
      <dsp:nvSpPr>
        <dsp:cNvPr id="0" name=""/>
        <dsp:cNvSpPr/>
      </dsp:nvSpPr>
      <dsp:spPr>
        <a:xfrm>
          <a:off x="0" y="909022"/>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588F5C-6362-4F45-98DB-645FD4D4AF84}">
      <dsp:nvSpPr>
        <dsp:cNvPr id="0" name=""/>
        <dsp:cNvSpPr/>
      </dsp:nvSpPr>
      <dsp:spPr>
        <a:xfrm>
          <a:off x="0" y="909022"/>
          <a:ext cx="10691265" cy="90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kern="1200"/>
            <a:t>How would this shift impact psychological testing and assessment?</a:t>
          </a:r>
          <a:endParaRPr lang="en-US" sz="2600" kern="1200"/>
        </a:p>
      </dsp:txBody>
      <dsp:txXfrm>
        <a:off x="0" y="909022"/>
        <a:ext cx="10691265" cy="909022"/>
      </dsp:txXfrm>
    </dsp:sp>
    <dsp:sp modelId="{43600979-5B63-48F6-A4D2-D17B0D2F5FC7}">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F22266-FB4C-4D33-8989-570F82EB1775}">
      <dsp:nvSpPr>
        <dsp:cNvPr id="0" name=""/>
        <dsp:cNvSpPr/>
      </dsp:nvSpPr>
      <dsp:spPr>
        <a:xfrm>
          <a:off x="0" y="1818044"/>
          <a:ext cx="10691265" cy="90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b="1" kern="1200"/>
            <a:t>The benefits </a:t>
          </a:r>
          <a:r>
            <a:rPr lang="en-GB" sz="2600" kern="1200"/>
            <a:t>of these medium could include speed of use, lower costs and convenience to the test taker. Access to testing is also increased.</a:t>
          </a:r>
          <a:endParaRPr lang="en-US" sz="2600" kern="1200"/>
        </a:p>
      </dsp:txBody>
      <dsp:txXfrm>
        <a:off x="0" y="1818044"/>
        <a:ext cx="10691265" cy="909022"/>
      </dsp:txXfrm>
    </dsp:sp>
    <dsp:sp modelId="{4FC78D93-5A77-4AD9-88D9-24F709847DAF}">
      <dsp:nvSpPr>
        <dsp:cNvPr id="0" name=""/>
        <dsp:cNvSpPr/>
      </dsp:nvSpPr>
      <dsp:spPr>
        <a:xfrm>
          <a:off x="0" y="272706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ADF944-CDD1-470F-AD14-4E4F9DC481E8}">
      <dsp:nvSpPr>
        <dsp:cNvPr id="0" name=""/>
        <dsp:cNvSpPr/>
      </dsp:nvSpPr>
      <dsp:spPr>
        <a:xfrm>
          <a:off x="0" y="2727065"/>
          <a:ext cx="10691265" cy="90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b="1" kern="1200"/>
            <a:t>The issues </a:t>
          </a:r>
          <a:r>
            <a:rPr lang="en-GB" sz="2600" kern="1200"/>
            <a:t>of this medium could include security of the test, the influence of the test device, amateur efforts</a:t>
          </a:r>
          <a:endParaRPr lang="en-US" sz="2600" kern="1200"/>
        </a:p>
      </dsp:txBody>
      <dsp:txXfrm>
        <a:off x="0" y="2727065"/>
        <a:ext cx="10691265" cy="90902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086353-3B93-4A86-8F20-EBE8D94E4D47}" type="datetimeFigureOut">
              <a:rPr lang="en-GB" smtClean="0"/>
              <a:t>18/03/2021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EF74B-0452-47CB-82BF-7C79B9DD2719}" type="slidenum">
              <a:rPr lang="en-GB" smtClean="0"/>
              <a:t>‹#›</a:t>
            </a:fld>
            <a:endParaRPr lang="en-GB"/>
          </a:p>
        </p:txBody>
      </p:sp>
    </p:spTree>
    <p:extLst>
      <p:ext uri="{BB962C8B-B14F-4D97-AF65-F5344CB8AC3E}">
        <p14:creationId xmlns:p14="http://schemas.microsoft.com/office/powerpoint/2010/main" val="214654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in this video I will be discussing what are the elements and pitfalls to best practise in psychological measurement.</a:t>
            </a:r>
          </a:p>
          <a:p>
            <a:r>
              <a:rPr lang="en-GB" dirty="0"/>
              <a:t>A forensic psychologist practitioner may encounter the delivery, scoring and providing feedback for a range of psychological tests. With this comes some expectations of how the tests are delivered and what the consequences mat be of not following these best practise guidelines.</a:t>
            </a:r>
          </a:p>
        </p:txBody>
      </p:sp>
      <p:sp>
        <p:nvSpPr>
          <p:cNvPr id="4" name="Slide Number Placeholder 3"/>
          <p:cNvSpPr>
            <a:spLocks noGrp="1"/>
          </p:cNvSpPr>
          <p:nvPr>
            <p:ph type="sldNum" sz="quarter" idx="5"/>
          </p:nvPr>
        </p:nvSpPr>
        <p:spPr/>
        <p:txBody>
          <a:bodyPr/>
          <a:lstStyle/>
          <a:p>
            <a:fld id="{25CEF74B-0452-47CB-82BF-7C79B9DD2719}" type="slidenum">
              <a:rPr lang="en-GB" smtClean="0"/>
              <a:t>1</a:t>
            </a:fld>
            <a:endParaRPr lang="en-GB"/>
          </a:p>
        </p:txBody>
      </p:sp>
    </p:spTree>
    <p:extLst>
      <p:ext uri="{BB962C8B-B14F-4D97-AF65-F5344CB8AC3E}">
        <p14:creationId xmlns:p14="http://schemas.microsoft.com/office/powerpoint/2010/main" val="292378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context of COVID-19 </a:t>
            </a:r>
            <a:r>
              <a:rPr lang="en-GB" dirty="0" err="1"/>
              <a:t>alot</a:t>
            </a:r>
            <a:r>
              <a:rPr lang="en-GB" dirty="0"/>
              <a:t> of elements of psychology practise have been moved to an online space. If this is the case for psychological measurements, what could the implications of this be?</a:t>
            </a:r>
          </a:p>
          <a:p>
            <a:endParaRPr lang="en-GB" dirty="0"/>
          </a:p>
          <a:p>
            <a:r>
              <a:rPr lang="en-GB" dirty="0"/>
              <a:t>The benefits of this space, include speed of use, lower costs to both test taker and administrator organisations and increased access to lots of marginalised groups. </a:t>
            </a:r>
          </a:p>
          <a:p>
            <a:endParaRPr lang="en-GB" dirty="0"/>
          </a:p>
          <a:p>
            <a:r>
              <a:rPr lang="en-GB" dirty="0"/>
              <a:t>However with these benefits come issues.</a:t>
            </a:r>
          </a:p>
          <a:p>
            <a:r>
              <a:rPr lang="en-GB" dirty="0"/>
              <a:t>One of the most prominent issues is the security of the test and storage of information, protocols need to be put in place to manage data storage.</a:t>
            </a:r>
          </a:p>
          <a:p>
            <a:endParaRPr lang="en-GB" dirty="0"/>
          </a:p>
          <a:p>
            <a:r>
              <a:rPr lang="en-GB" dirty="0"/>
              <a:t>Another issue is the influence of the online space on error in tests</a:t>
            </a:r>
          </a:p>
          <a:p>
            <a:r>
              <a:rPr lang="en-GB" dirty="0"/>
              <a:t> For example, Tseng et al., (1998) have shown that levels of computer anxiety  can  affect  participants’ responses  in  different  ways  de-pending on the technology used to gather data (PC vs. pen-</a:t>
            </a:r>
            <a:r>
              <a:rPr lang="en-GB" dirty="0" err="1"/>
              <a:t>basedpersonal</a:t>
            </a:r>
            <a:r>
              <a:rPr lang="en-GB" dirty="0"/>
              <a:t> digital assistant). May be influenced by level of computer literacy.</a:t>
            </a:r>
          </a:p>
          <a:p>
            <a:endParaRPr lang="en-GB" dirty="0"/>
          </a:p>
          <a:p>
            <a:r>
              <a:rPr lang="en-GB" dirty="0"/>
              <a:t>Davis also indicated that -online  respondents  tend  to  report higher levels of negative affect than participants filling out paper-and-pencil  questionnaires  (Davis,  1999). </a:t>
            </a:r>
          </a:p>
          <a:p>
            <a:endParaRPr lang="en-GB" dirty="0"/>
          </a:p>
          <a:p>
            <a:r>
              <a:rPr lang="en-GB" dirty="0"/>
              <a:t>Lastly one major issue of psychological measurements online is the rise of unstandardised or regulated tests popping up.</a:t>
            </a:r>
          </a:p>
          <a:p>
            <a:r>
              <a:rPr lang="en-GB" dirty="0"/>
              <a:t> We have all seen these tests and quizzes online, when taken without being properly informed can cause ethical issues. Plus there  is  no evidence that these instruments have any degree of reliability or validity. (Buchanan &amp; Smith,1999b). </a:t>
            </a:r>
          </a:p>
        </p:txBody>
      </p:sp>
      <p:sp>
        <p:nvSpPr>
          <p:cNvPr id="4" name="Slide Number Placeholder 3"/>
          <p:cNvSpPr>
            <a:spLocks noGrp="1"/>
          </p:cNvSpPr>
          <p:nvPr>
            <p:ph type="sldNum" sz="quarter" idx="5"/>
          </p:nvPr>
        </p:nvSpPr>
        <p:spPr/>
        <p:txBody>
          <a:bodyPr/>
          <a:lstStyle/>
          <a:p>
            <a:fld id="{25CEF74B-0452-47CB-82BF-7C79B9DD2719}" type="slidenum">
              <a:rPr lang="en-GB" smtClean="0"/>
              <a:t>10</a:t>
            </a:fld>
            <a:endParaRPr lang="en-GB"/>
          </a:p>
        </p:txBody>
      </p:sp>
    </p:spTree>
    <p:extLst>
      <p:ext uri="{BB962C8B-B14F-4D97-AF65-F5344CB8AC3E}">
        <p14:creationId xmlns:p14="http://schemas.microsoft.com/office/powerpoint/2010/main" val="179606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Psychological measurements are a tool but delivered in the wrong way they can cause a lot of issues. </a:t>
            </a:r>
          </a:p>
          <a:p>
            <a:r>
              <a:rPr lang="en-GB" dirty="0"/>
              <a:t>The results from these types of tests are often used to inform large decisions, decisions that may disrupt family life, cause the loss of partners or children, and even lead to the loss of jobs and homes. </a:t>
            </a:r>
          </a:p>
          <a:p>
            <a:r>
              <a:rPr lang="en-GB" dirty="0"/>
              <a:t>On the other hand if poor measurement administration is carried out, this could lead to litigation again the test administrator.</a:t>
            </a:r>
          </a:p>
          <a:p>
            <a:endParaRPr lang="en-GB" dirty="0"/>
          </a:p>
          <a:p>
            <a:r>
              <a:rPr lang="en-GB" dirty="0"/>
              <a:t>These are all serious implications of the improper use of psychological measurements- and because of this users of these tests must often have to be licenced or qualified registered with a professional body such as the BPS. </a:t>
            </a:r>
          </a:p>
          <a:p>
            <a:endParaRPr lang="en-GB" dirty="0"/>
          </a:p>
          <a:p>
            <a:r>
              <a:rPr lang="en-GB" dirty="0"/>
              <a:t>Codes of practise- APA and BPS:  Code of Ethics and Conduct (2006), Generic Professional Practice Guidelines (2008) for psychologists having a section on assessment, and a Code of Practice for Psychological Testing (2003). </a:t>
            </a:r>
          </a:p>
        </p:txBody>
      </p:sp>
      <p:sp>
        <p:nvSpPr>
          <p:cNvPr id="4" name="Slide Number Placeholder 3"/>
          <p:cNvSpPr>
            <a:spLocks noGrp="1"/>
          </p:cNvSpPr>
          <p:nvPr>
            <p:ph type="sldNum" sz="quarter" idx="5"/>
          </p:nvPr>
        </p:nvSpPr>
        <p:spPr/>
        <p:txBody>
          <a:bodyPr/>
          <a:lstStyle/>
          <a:p>
            <a:fld id="{25CEF74B-0452-47CB-82BF-7C79B9DD2719}" type="slidenum">
              <a:rPr lang="en-GB" smtClean="0"/>
              <a:t>2</a:t>
            </a:fld>
            <a:endParaRPr lang="en-GB"/>
          </a:p>
        </p:txBody>
      </p:sp>
    </p:spTree>
    <p:extLst>
      <p:ext uri="{BB962C8B-B14F-4D97-AF65-F5344CB8AC3E}">
        <p14:creationId xmlns:p14="http://schemas.microsoft.com/office/powerpoint/2010/main" val="3882836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professional bodies that practitioners often have to be registered with, publish their own guides on the best practise for psychological measurement.</a:t>
            </a:r>
          </a:p>
          <a:p>
            <a:endParaRPr lang="en-GB" dirty="0"/>
          </a:p>
          <a:p>
            <a:r>
              <a:rPr lang="en-GB" dirty="0"/>
              <a:t>The APA- American psychological association has their own, but for the purposes of your </a:t>
            </a:r>
            <a:r>
              <a:rPr lang="en-GB" dirty="0" err="1"/>
              <a:t>Msc</a:t>
            </a:r>
            <a:r>
              <a:rPr lang="en-GB" dirty="0"/>
              <a:t> being accredited by the BPS we will focus on the BPS guidelines.</a:t>
            </a:r>
          </a:p>
          <a:p>
            <a:endParaRPr lang="en-GB" dirty="0"/>
          </a:p>
          <a:p>
            <a:r>
              <a:rPr lang="en-GB" dirty="0"/>
              <a:t>These guidelines include – the </a:t>
            </a:r>
          </a:p>
          <a:p>
            <a:r>
              <a:rPr lang="en-GB" dirty="0"/>
              <a:t>1. Code of Ethics and Conduct (2018)- hopefully you will all have come across these guidelines within your time as a psychological students, they set out the way in which as psychologists and researchers we should conduct </a:t>
            </a:r>
            <a:r>
              <a:rPr lang="en-GB" dirty="0" err="1"/>
              <a:t>our selves</a:t>
            </a:r>
            <a:r>
              <a:rPr lang="en-GB" dirty="0"/>
              <a:t> in an ethical manner</a:t>
            </a:r>
          </a:p>
          <a:p>
            <a:endParaRPr lang="en-GB" dirty="0"/>
          </a:p>
          <a:p>
            <a:r>
              <a:rPr lang="en-GB" dirty="0"/>
              <a:t>2. Generic Professional Practice Guidelines (2008) for psychologists, this has a specific section on assessment, outfling what how practitioners should conduct themselves when administering </a:t>
            </a:r>
            <a:r>
              <a:rPr lang="en-GB" dirty="0" err="1"/>
              <a:t>tets</a:t>
            </a:r>
            <a:r>
              <a:rPr lang="en-GB" dirty="0"/>
              <a:t>.</a:t>
            </a:r>
          </a:p>
          <a:p>
            <a:endParaRPr lang="en-GB" dirty="0"/>
          </a:p>
          <a:p>
            <a:r>
              <a:rPr lang="en-GB" dirty="0"/>
              <a:t>3. Code of Practice for Psychological Testing (2003). Is a more specific guide that looks specifically at psychological testing.</a:t>
            </a:r>
          </a:p>
          <a:p>
            <a:endParaRPr lang="en-GB" dirty="0"/>
          </a:p>
          <a:p>
            <a:r>
              <a:rPr lang="en-GB" dirty="0"/>
              <a:t>All guides can be found on the BPS website- if you feel like taking a look at the specific guidance.</a:t>
            </a:r>
          </a:p>
          <a:p>
            <a:endParaRPr lang="en-GB" dirty="0"/>
          </a:p>
        </p:txBody>
      </p:sp>
      <p:sp>
        <p:nvSpPr>
          <p:cNvPr id="4" name="Slide Number Placeholder 3"/>
          <p:cNvSpPr>
            <a:spLocks noGrp="1"/>
          </p:cNvSpPr>
          <p:nvPr>
            <p:ph type="sldNum" sz="quarter" idx="5"/>
          </p:nvPr>
        </p:nvSpPr>
        <p:spPr/>
        <p:txBody>
          <a:bodyPr/>
          <a:lstStyle/>
          <a:p>
            <a:fld id="{25CEF74B-0452-47CB-82BF-7C79B9DD2719}" type="slidenum">
              <a:rPr lang="en-GB" smtClean="0"/>
              <a:t>3</a:t>
            </a:fld>
            <a:endParaRPr lang="en-GB"/>
          </a:p>
        </p:txBody>
      </p:sp>
    </p:spTree>
    <p:extLst>
      <p:ext uri="{BB962C8B-B14F-4D97-AF65-F5344CB8AC3E}">
        <p14:creationId xmlns:p14="http://schemas.microsoft.com/office/powerpoint/2010/main" val="864181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have covered what the gold standard for psychological measurement testing administration is, we can now look at some of the inherent issues with the types of tests used.</a:t>
            </a:r>
          </a:p>
          <a:p>
            <a:endParaRPr lang="en-GB" dirty="0"/>
          </a:p>
          <a:p>
            <a:r>
              <a:rPr lang="en-GB" dirty="0"/>
              <a:t>Unfortunately most early tests have been standardized for use using a norm group sample compromising of largely white individuals.</a:t>
            </a:r>
          </a:p>
          <a:p>
            <a:r>
              <a:rPr lang="en-GB" dirty="0"/>
              <a:t>Because of this, we should start to question the validity of these assessments. </a:t>
            </a:r>
          </a:p>
          <a:p>
            <a:r>
              <a:rPr lang="en-GB" dirty="0"/>
              <a:t>If we apply this to our own norm group (mostly </a:t>
            </a:r>
            <a:r>
              <a:rPr lang="en-GB" dirty="0" err="1"/>
              <a:t>Msc</a:t>
            </a:r>
            <a:r>
              <a:rPr lang="en-GB" dirty="0"/>
              <a:t> psychology students) how representative would this be of the wider population?</a:t>
            </a:r>
          </a:p>
          <a:p>
            <a:endParaRPr lang="en-GB" dirty="0"/>
          </a:p>
          <a:p>
            <a:r>
              <a:rPr lang="en-GB" dirty="0"/>
              <a:t>All people should be considered fairly </a:t>
            </a:r>
          </a:p>
          <a:p>
            <a:r>
              <a:rPr lang="en-GB" dirty="0"/>
              <a:t>Including but not limited to because of their- gender, race, religion, colour, ethnic origin or background, age, sexual orientation or disability.</a:t>
            </a:r>
          </a:p>
          <a:p>
            <a:endParaRPr lang="en-GB" dirty="0"/>
          </a:p>
          <a:p>
            <a:r>
              <a:rPr lang="en-GB" dirty="0"/>
              <a:t>The use of these tests become widespread, indicating that not all people taking these tests would be fairly treated when being compared to the norm group </a:t>
            </a:r>
            <a:r>
              <a:rPr lang="en-GB" dirty="0" err="1"/>
              <a:t>socres</a:t>
            </a:r>
            <a:r>
              <a:rPr lang="en-GB" dirty="0"/>
              <a:t>.</a:t>
            </a:r>
          </a:p>
          <a:p>
            <a:r>
              <a:rPr lang="en-GB" dirty="0"/>
              <a:t>This can then lead to discrimination of the groups not represented, Both indirect and direct discrimination is recognised by the law in both the US and UK.</a:t>
            </a:r>
          </a:p>
          <a:p>
            <a:endParaRPr lang="en-GB" dirty="0"/>
          </a:p>
          <a:p>
            <a:r>
              <a:rPr lang="en-GB" dirty="0"/>
              <a:t>Direct discrimination in psychological measurement may come from the fact psychometric tests may reveal personal information of the person, such as mental health or disability status in which for example if the test is taken in the context of employment- could lead to direct discrimination of the individual.</a:t>
            </a:r>
          </a:p>
          <a:p>
            <a:r>
              <a:rPr lang="en-GB" dirty="0"/>
              <a:t> </a:t>
            </a:r>
          </a:p>
          <a:p>
            <a:r>
              <a:rPr lang="en-GB" dirty="0"/>
              <a:t>Whereas</a:t>
            </a:r>
          </a:p>
          <a:p>
            <a:endParaRPr lang="en-GB" dirty="0"/>
          </a:p>
          <a:p>
            <a:r>
              <a:rPr lang="en-GB" dirty="0"/>
              <a:t>Indirect discrimination- this can come about due to the content of a measurement, if the measurement is based on a norm group not </a:t>
            </a:r>
            <a:r>
              <a:rPr lang="en-GB" dirty="0" err="1"/>
              <a:t>representiative</a:t>
            </a:r>
            <a:r>
              <a:rPr lang="en-GB" dirty="0"/>
              <a:t> of the test taker. The test may require special knowledge, or items related to attitudes or even culturally bound meanings. These factors may underpredict the performance of the test taker, causing indirect discrimination of the individual.</a:t>
            </a:r>
          </a:p>
          <a:p>
            <a:endParaRPr lang="en-GB" dirty="0"/>
          </a:p>
          <a:p>
            <a:endParaRPr lang="en-GB" dirty="0"/>
          </a:p>
          <a:p>
            <a:r>
              <a:rPr lang="en-GB" dirty="0"/>
              <a:t>In UK law when making a complaint regarding discrimination- you do not need to evidence any discriminatory intent on the part of the decision-maker. The case is instead based on the argument that there is something the decisionmaker does or fails to do which results in discrimination, </a:t>
            </a:r>
          </a:p>
          <a:p>
            <a:r>
              <a:rPr lang="en-GB" dirty="0"/>
              <a:t>This could be evidenced by a disproportionate number of people affected that come from a specific group.</a:t>
            </a:r>
          </a:p>
        </p:txBody>
      </p:sp>
      <p:sp>
        <p:nvSpPr>
          <p:cNvPr id="4" name="Slide Number Placeholder 3"/>
          <p:cNvSpPr>
            <a:spLocks noGrp="1"/>
          </p:cNvSpPr>
          <p:nvPr>
            <p:ph type="sldNum" sz="quarter" idx="5"/>
          </p:nvPr>
        </p:nvSpPr>
        <p:spPr/>
        <p:txBody>
          <a:bodyPr/>
          <a:lstStyle/>
          <a:p>
            <a:fld id="{25CEF74B-0452-47CB-82BF-7C79B9DD2719}" type="slidenum">
              <a:rPr lang="en-GB" smtClean="0"/>
              <a:t>4</a:t>
            </a:fld>
            <a:endParaRPr lang="en-GB"/>
          </a:p>
        </p:txBody>
      </p:sp>
    </p:spTree>
    <p:extLst>
      <p:ext uri="{BB962C8B-B14F-4D97-AF65-F5344CB8AC3E}">
        <p14:creationId xmlns:p14="http://schemas.microsoft.com/office/powerpoint/2010/main" val="245026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covered cut offs in previous lectures and workshops, but </a:t>
            </a:r>
            <a:r>
              <a:rPr lang="en-GB" dirty="0" err="1"/>
              <a:t>lets</a:t>
            </a:r>
            <a:r>
              <a:rPr lang="en-GB" dirty="0"/>
              <a:t> look at them now through the lens of bias.</a:t>
            </a:r>
          </a:p>
          <a:p>
            <a:endParaRPr lang="en-GB" dirty="0"/>
          </a:p>
          <a:p>
            <a:r>
              <a:rPr lang="en-GB" dirty="0"/>
              <a:t>In an ideal world we want there to be minimal group differences when we administer tests, but bias can occur when differences can be seen. </a:t>
            </a:r>
          </a:p>
          <a:p>
            <a:endParaRPr lang="en-GB" dirty="0"/>
          </a:p>
          <a:p>
            <a:r>
              <a:rPr lang="en-GB" dirty="0"/>
              <a:t>In the previous video you were introduced to a range of techniques that have been developed for detecting.</a:t>
            </a:r>
          </a:p>
          <a:p>
            <a:endParaRPr lang="en-GB" dirty="0"/>
          </a:p>
          <a:p>
            <a:r>
              <a:rPr lang="en-GB" dirty="0"/>
              <a:t>But what if this bias is left undetected?</a:t>
            </a:r>
          </a:p>
          <a:p>
            <a:r>
              <a:rPr lang="en-GB" dirty="0"/>
              <a:t>For example looking at this graph a test was taken by two different demographic populations, it shows that both groups show a different distribution of scores, one with a lower mean (group A). If we apply the same cut off point  for this test on both groups- the group with the lower mean score will have their performance underpredicted, while the higher scoring group is overpredicted. </a:t>
            </a:r>
          </a:p>
          <a:p>
            <a:endParaRPr lang="en-GB" dirty="0"/>
          </a:p>
          <a:p>
            <a:r>
              <a:rPr lang="en-GB" dirty="0"/>
              <a:t>Therefore in this case the use of group related cut off point would be a fairer option, however separate norm group tables for evaluating test performance is not advised.</a:t>
            </a:r>
          </a:p>
          <a:p>
            <a:endParaRPr lang="en-GB" dirty="0"/>
          </a:p>
          <a:p>
            <a:r>
              <a:rPr lang="en-GB" dirty="0"/>
              <a:t>The Commission for Racial Equality (the CRE)- does not recommend this practise. Instead the norm group should be as similar as possible to the test takers- meaning they should represent all manner of gender, educational backgrounds, age and ethnicities. </a:t>
            </a:r>
          </a:p>
          <a:p>
            <a:r>
              <a:rPr lang="en-GB" dirty="0"/>
              <a:t>So it might be time to rethink the standardization of some of these old tests.</a:t>
            </a:r>
          </a:p>
        </p:txBody>
      </p:sp>
      <p:sp>
        <p:nvSpPr>
          <p:cNvPr id="4" name="Slide Number Placeholder 3"/>
          <p:cNvSpPr>
            <a:spLocks noGrp="1"/>
          </p:cNvSpPr>
          <p:nvPr>
            <p:ph type="sldNum" sz="quarter" idx="5"/>
          </p:nvPr>
        </p:nvSpPr>
        <p:spPr/>
        <p:txBody>
          <a:bodyPr/>
          <a:lstStyle/>
          <a:p>
            <a:fld id="{25CEF74B-0452-47CB-82BF-7C79B9DD2719}" type="slidenum">
              <a:rPr lang="en-GB" smtClean="0"/>
              <a:t>5</a:t>
            </a:fld>
            <a:endParaRPr lang="en-GB"/>
          </a:p>
        </p:txBody>
      </p:sp>
    </p:spTree>
    <p:extLst>
      <p:ext uri="{BB962C8B-B14F-4D97-AF65-F5344CB8AC3E}">
        <p14:creationId xmlns:p14="http://schemas.microsoft.com/office/powerpoint/2010/main" val="4038703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1" dirty="0"/>
              <a:t>Now we have discussed bias of the test itself, lets now move on to the ethical consideration of test administration</a:t>
            </a:r>
          </a:p>
          <a:p>
            <a:endParaRPr lang="en-GB" b="1" i="1" dirty="0"/>
          </a:p>
          <a:p>
            <a:r>
              <a:rPr lang="en-GB" b="1" i="1" dirty="0"/>
              <a:t>Firstly is the issue of Data protection</a:t>
            </a:r>
          </a:p>
          <a:p>
            <a:r>
              <a:rPr lang="en-GB" dirty="0"/>
              <a:t>Types of Sensitive’ data include a person's:</a:t>
            </a:r>
          </a:p>
          <a:p>
            <a:endParaRPr lang="en-GB" dirty="0"/>
          </a:p>
          <a:p>
            <a:r>
              <a:rPr lang="en-GB" dirty="0"/>
              <a:t>Ethnic origin</a:t>
            </a:r>
          </a:p>
          <a:p>
            <a:r>
              <a:rPr lang="en-GB" dirty="0"/>
              <a:t>Beliefs and opinions, for example on religion or politics</a:t>
            </a:r>
          </a:p>
          <a:p>
            <a:r>
              <a:rPr lang="en-GB" dirty="0"/>
              <a:t>Disabilities</a:t>
            </a:r>
          </a:p>
          <a:p>
            <a:r>
              <a:rPr lang="en-GB" dirty="0"/>
              <a:t>State of physical or mental health</a:t>
            </a:r>
          </a:p>
          <a:p>
            <a:r>
              <a:rPr lang="en-GB" dirty="0"/>
              <a:t>Sexual orientation</a:t>
            </a:r>
          </a:p>
          <a:p>
            <a:r>
              <a:rPr lang="en-GB" dirty="0"/>
              <a:t>Any convictions, offences committed or legal proceedings</a:t>
            </a:r>
          </a:p>
          <a:p>
            <a:endParaRPr lang="en-GB" dirty="0"/>
          </a:p>
          <a:p>
            <a:r>
              <a:rPr lang="en-GB" dirty="0"/>
              <a:t>All of some of which may be asked when conducting psychological measurements. The use of this data needs to follow GDPR and ethical guidelines, the processes of storing and collecting this data you may have come across to some extent when designing your own dissertations projects.</a:t>
            </a:r>
          </a:p>
          <a:p>
            <a:r>
              <a:rPr lang="en-GB" dirty="0"/>
              <a:t>To knowingly misuse or disclose personal information and types of sensitive data is a criminal offense, therefore processes are put in place to manage this.</a:t>
            </a:r>
          </a:p>
          <a:p>
            <a:endParaRPr lang="en-GB" dirty="0"/>
          </a:p>
          <a:p>
            <a:r>
              <a:rPr lang="en-GB" b="1" i="1" dirty="0"/>
              <a:t>A second issue is Confidentiality and security</a:t>
            </a:r>
          </a:p>
          <a:p>
            <a:r>
              <a:rPr lang="en-GB" b="0" i="0" dirty="0"/>
              <a:t>Psychological measurements often include sensitive information, which should not be communicated to others without permission or good reason to do this. For example information shared with the courts to inform a legal process.</a:t>
            </a:r>
          </a:p>
          <a:p>
            <a:pPr marL="0" indent="0">
              <a:buFontTx/>
              <a:buNone/>
            </a:pPr>
            <a:r>
              <a:rPr lang="en-GB" b="0" i="0" dirty="0"/>
              <a:t>Information in the context of Forensic tests often give complex information, that should be handled with care and interpreted with skill. </a:t>
            </a:r>
          </a:p>
          <a:p>
            <a:pPr marL="0" indent="0">
              <a:buFontTx/>
              <a:buNone/>
            </a:pPr>
            <a:r>
              <a:rPr lang="en-GB" b="0" i="0" dirty="0"/>
              <a:t>If tests scores are leaked or shared without permission, these could be misused to the determent of the test taker.</a:t>
            </a:r>
          </a:p>
          <a:p>
            <a:pPr marL="171450" indent="-171450">
              <a:buFontTx/>
              <a:buChar char="-"/>
            </a:pPr>
            <a:endParaRPr lang="en-GB" b="0" i="0" dirty="0"/>
          </a:p>
          <a:p>
            <a:pPr marL="0" indent="0">
              <a:buFontTx/>
              <a:buNone/>
            </a:pPr>
            <a:r>
              <a:rPr lang="en-GB" b="1" i="1" dirty="0"/>
              <a:t>Lastly Informed consent is a major ethical consideration</a:t>
            </a:r>
          </a:p>
          <a:p>
            <a:pPr marL="0" indent="0">
              <a:buFontTx/>
              <a:buNone/>
            </a:pPr>
            <a:r>
              <a:rPr lang="en-GB" b="0" i="0" dirty="0"/>
              <a:t>As in research when using psychological measurements we need to gain consent and give the right to withdraw.</a:t>
            </a:r>
          </a:p>
          <a:p>
            <a:pPr marL="0" indent="0">
              <a:buFontTx/>
              <a:buNone/>
            </a:pPr>
            <a:r>
              <a:rPr lang="en-GB" b="0" i="0" dirty="0"/>
              <a:t>In order for consent to be gained the purpose of the test needs to be explained in detail.</a:t>
            </a:r>
          </a:p>
          <a:p>
            <a:pPr marL="171450" indent="-171450">
              <a:buFontTx/>
              <a:buChar char="-"/>
            </a:pPr>
            <a:r>
              <a:rPr lang="en-GB" b="0" i="0" dirty="0"/>
              <a:t>The test taker also has the right to know what their score is and what this means- this is when skilled interpretation comes in to play.</a:t>
            </a:r>
          </a:p>
        </p:txBody>
      </p:sp>
      <p:sp>
        <p:nvSpPr>
          <p:cNvPr id="4" name="Slide Number Placeholder 3"/>
          <p:cNvSpPr>
            <a:spLocks noGrp="1"/>
          </p:cNvSpPr>
          <p:nvPr>
            <p:ph type="sldNum" sz="quarter" idx="5"/>
          </p:nvPr>
        </p:nvSpPr>
        <p:spPr/>
        <p:txBody>
          <a:bodyPr/>
          <a:lstStyle/>
          <a:p>
            <a:fld id="{25CEF74B-0452-47CB-82BF-7C79B9DD2719}" type="slidenum">
              <a:rPr lang="en-GB" smtClean="0"/>
              <a:t>6</a:t>
            </a:fld>
            <a:endParaRPr lang="en-GB"/>
          </a:p>
        </p:txBody>
      </p:sp>
    </p:spTree>
    <p:extLst>
      <p:ext uri="{BB962C8B-B14F-4D97-AF65-F5344CB8AC3E}">
        <p14:creationId xmlns:p14="http://schemas.microsoft.com/office/powerpoint/2010/main" val="2956822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As well as ethical consideration, a number of factors need to be controlled when administering tests.</a:t>
            </a:r>
          </a:p>
          <a:p>
            <a:pPr marL="0" indent="0">
              <a:buFontTx/>
              <a:buNone/>
            </a:pPr>
            <a:endParaRPr lang="en-GB" dirty="0"/>
          </a:p>
          <a:p>
            <a:pPr marL="0" indent="0">
              <a:buFontTx/>
              <a:buNone/>
            </a:pPr>
            <a:r>
              <a:rPr lang="en-GB" dirty="0"/>
              <a:t>Although no formal regulations are published for most tests on how they should be administered, they should be administered in the most similar way across all test-takers. Exceptions are made to accommodate different groups for example children or disabilities.</a:t>
            </a:r>
          </a:p>
          <a:p>
            <a:pPr marL="0" indent="0">
              <a:buFontTx/>
              <a:buNone/>
            </a:pPr>
            <a:endParaRPr lang="en-GB" dirty="0"/>
          </a:p>
          <a:p>
            <a:pPr marL="0" indent="0">
              <a:buFontTx/>
              <a:buNone/>
            </a:pPr>
            <a:r>
              <a:rPr lang="en-GB" dirty="0"/>
              <a:t>The main aim is to administer the test in the same way it was administered during standardization, anything different has not been validated.</a:t>
            </a:r>
          </a:p>
          <a:p>
            <a:pPr marL="0" indent="0">
              <a:buFontTx/>
              <a:buNone/>
            </a:pPr>
            <a:endParaRPr lang="en-GB" dirty="0"/>
          </a:p>
          <a:p>
            <a:pPr marL="0" indent="0">
              <a:buFontTx/>
              <a:buNone/>
            </a:pPr>
            <a:r>
              <a:rPr lang="en-GB" dirty="0"/>
              <a:t>To do </a:t>
            </a:r>
            <a:r>
              <a:rPr lang="en-GB" b="1" dirty="0"/>
              <a:t>this training </a:t>
            </a:r>
            <a:r>
              <a:rPr lang="en-GB" dirty="0"/>
              <a:t>is needed! If trained to administer the test in the correct way reliability of the test in ensured, reducing the chance of administration error contributing to the score.</a:t>
            </a:r>
          </a:p>
          <a:p>
            <a:pPr marL="0" indent="0">
              <a:buFontTx/>
              <a:buNone/>
            </a:pPr>
            <a:endParaRPr lang="en-GB" dirty="0"/>
          </a:p>
          <a:p>
            <a:pPr marL="0" indent="0">
              <a:buFontTx/>
              <a:buNone/>
            </a:pPr>
            <a:r>
              <a:rPr lang="en-GB" dirty="0"/>
              <a:t>A second consideration is </a:t>
            </a:r>
            <a:r>
              <a:rPr lang="en-GB" b="1" dirty="0"/>
              <a:t>test environment. </a:t>
            </a:r>
            <a:r>
              <a:rPr lang="en-GB" dirty="0"/>
              <a:t>A range of aspects including light, temperature of the room can </a:t>
            </a:r>
            <a:r>
              <a:rPr lang="en-GB" dirty="0" err="1"/>
              <a:t>effect</a:t>
            </a:r>
            <a:r>
              <a:rPr lang="en-GB" dirty="0"/>
              <a:t> the test takers score. In addition to this the sex of the administrator may also impact this, creating differences in physiological arousal and in turn the score.</a:t>
            </a:r>
          </a:p>
          <a:p>
            <a:pPr marL="0" indent="0">
              <a:buFontTx/>
              <a:buNone/>
            </a:pPr>
            <a:endParaRPr lang="en-GB" dirty="0"/>
          </a:p>
          <a:p>
            <a:pPr marL="0" indent="0">
              <a:buFontTx/>
              <a:buNone/>
            </a:pPr>
            <a:r>
              <a:rPr lang="en-GB" b="1" dirty="0"/>
              <a:t>How the test is Introduced may also influence the results</a:t>
            </a:r>
          </a:p>
          <a:p>
            <a:pPr marL="0" indent="0">
              <a:buFontTx/>
              <a:buNone/>
            </a:pPr>
            <a:r>
              <a:rPr lang="en-GB" b="1" dirty="0"/>
              <a:t>When introducing the test- </a:t>
            </a:r>
            <a:r>
              <a:rPr lang="en-GB" dirty="0"/>
              <a:t>participant need to be told what to expect, this will help to manage levels of anxiety in the test taker. Information should include how long the test will take, and reassurance. In the case of intelligence testing reassurance could take the form of advising that not many people get all items correct.</a:t>
            </a:r>
          </a:p>
          <a:p>
            <a:pPr marL="0" indent="0">
              <a:buFontTx/>
              <a:buNone/>
            </a:pPr>
            <a:r>
              <a:rPr lang="en-GB" dirty="0"/>
              <a:t>Whereas in personality tests, reassurance can indicating that there is no right or wrong answer and participants should answer as honestly as they can.</a:t>
            </a:r>
          </a:p>
          <a:p>
            <a:pPr marL="0" indent="0">
              <a:buFontTx/>
              <a:buNone/>
            </a:pPr>
            <a:endParaRPr lang="en-GB" dirty="0"/>
          </a:p>
          <a:p>
            <a:pPr marL="0" indent="0">
              <a:buFontTx/>
              <a:buNone/>
            </a:pPr>
            <a:r>
              <a:rPr lang="en-GB" dirty="0"/>
              <a:t>Lastly a large amount of psychological measurements come with </a:t>
            </a:r>
            <a:r>
              <a:rPr lang="en-GB" b="1" dirty="0"/>
              <a:t>scripts for administration</a:t>
            </a:r>
            <a:r>
              <a:rPr lang="en-GB" dirty="0"/>
              <a:t>. These scripts should be followed carefully and delivered without unnatural emphasis. Scripts are helpful as they allow for identical administration between participants. However the slightest deviation from scripts could cause test differences, for example if delivered in more friendly tone versus a more neutral tone, could cause differences in physiological stress and therefore test scores.</a:t>
            </a:r>
          </a:p>
          <a:p>
            <a:pPr marL="0" indent="0">
              <a:buFontTx/>
              <a:buNone/>
            </a:pP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25CEF74B-0452-47CB-82BF-7C79B9DD2719}" type="slidenum">
              <a:rPr lang="en-GB" smtClean="0"/>
              <a:t>7</a:t>
            </a:fld>
            <a:endParaRPr lang="en-GB"/>
          </a:p>
        </p:txBody>
      </p:sp>
    </p:spTree>
    <p:extLst>
      <p:ext uri="{BB962C8B-B14F-4D97-AF65-F5344CB8AC3E}">
        <p14:creationId xmlns:p14="http://schemas.microsoft.com/office/powerpoint/2010/main" val="1406319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a:p>
            <a:pPr marL="0" indent="0">
              <a:buFontTx/>
              <a:buNone/>
            </a:pPr>
            <a:r>
              <a:rPr lang="en-GB" dirty="0"/>
              <a:t>A large component of test administration is the scoring.</a:t>
            </a:r>
          </a:p>
          <a:p>
            <a:pPr marL="0" indent="0">
              <a:buFontTx/>
              <a:buNone/>
            </a:pPr>
            <a:endParaRPr lang="en-GB" dirty="0"/>
          </a:p>
          <a:p>
            <a:pPr marL="0" indent="0">
              <a:buFontTx/>
              <a:buNone/>
            </a:pPr>
            <a:r>
              <a:rPr lang="en-GB" dirty="0"/>
              <a:t>Measurement manuals should include scoring instructions, which should be followed both accurately to avoid error.</a:t>
            </a:r>
          </a:p>
          <a:p>
            <a:pPr marL="0" indent="0">
              <a:buFontTx/>
              <a:buNone/>
            </a:pPr>
            <a:r>
              <a:rPr lang="en-GB" dirty="0"/>
              <a:t>In some cases but not all computerized scoring may be available, however as tests have often been standardized for in person completion this is not always possible. </a:t>
            </a:r>
          </a:p>
          <a:p>
            <a:pPr marL="0" indent="0">
              <a:buFontTx/>
              <a:buNone/>
            </a:pPr>
            <a:endParaRPr lang="en-GB" dirty="0"/>
          </a:p>
          <a:p>
            <a:pPr marL="0" indent="0">
              <a:buFontTx/>
              <a:buNone/>
            </a:pPr>
            <a:r>
              <a:rPr lang="en-GB" dirty="0"/>
              <a:t>For manual scoring- test manuals often include marking keys, which include counting correct items to produce the score. Instead Test takers may be asked to </a:t>
            </a:r>
            <a:r>
              <a:rPr lang="en-GB" dirty="0" err="1"/>
              <a:t>self score</a:t>
            </a:r>
            <a:r>
              <a:rPr lang="en-GB" dirty="0"/>
              <a:t> their test- using keys on sealed sheets of paper. Self-scoring has its own issues and should be careful monitored.</a:t>
            </a:r>
          </a:p>
          <a:p>
            <a:pPr marL="0" indent="0">
              <a:buFontTx/>
              <a:buNone/>
            </a:pPr>
            <a:endParaRPr lang="en-GB" dirty="0"/>
          </a:p>
          <a:p>
            <a:pPr marL="0" indent="0">
              <a:buFontTx/>
              <a:buNone/>
            </a:pPr>
            <a:endParaRPr lang="en-GB" dirty="0"/>
          </a:p>
          <a:p>
            <a:pPr marL="0" indent="0">
              <a:buFontTx/>
              <a:buNone/>
            </a:pPr>
            <a:r>
              <a:rPr lang="en-GB" dirty="0"/>
              <a:t>The Raw scores produced by scoring are meaningless without</a:t>
            </a:r>
            <a:r>
              <a:rPr lang="en-GB" b="1" dirty="0"/>
              <a:t> interpretation. A reminder that the raw score is the un-transformed observed score for any </a:t>
            </a:r>
            <a:r>
              <a:rPr lang="en-GB" b="1" dirty="0" err="1"/>
              <a:t>measurments</a:t>
            </a:r>
            <a:endParaRPr lang="en-GB" b="1" dirty="0"/>
          </a:p>
          <a:p>
            <a:pPr marL="0" indent="0">
              <a:buFontTx/>
              <a:buNone/>
            </a:pPr>
            <a:r>
              <a:rPr lang="en-GB" dirty="0"/>
              <a:t>This is when our percentiles, standardised scores (t scores z scores) come in to play. These scores mean we can compare scores again the norm group  and make interpretations.</a:t>
            </a:r>
          </a:p>
          <a:p>
            <a:pPr marL="0" indent="0">
              <a:buFontTx/>
              <a:buNone/>
            </a:pPr>
            <a:r>
              <a:rPr lang="en-GB" dirty="0"/>
              <a:t>Some manuals will direct you to a norm group scores- the norm group that best matches the test taker should be chosen.</a:t>
            </a:r>
          </a:p>
          <a:p>
            <a:pPr marL="171450" indent="-171450">
              <a:buFontTx/>
              <a:buChar char="-"/>
            </a:pPr>
            <a:endParaRPr lang="en-GB" dirty="0"/>
          </a:p>
          <a:p>
            <a:pPr marL="0" indent="0">
              <a:buFontTx/>
              <a:buNone/>
            </a:pPr>
            <a:r>
              <a:rPr lang="en-GB" b="0" dirty="0"/>
              <a:t>Lastly once scoring and interpretation has been completed its time to </a:t>
            </a:r>
            <a:r>
              <a:rPr lang="en-GB" b="1" dirty="0"/>
              <a:t>Give feedback. </a:t>
            </a:r>
          </a:p>
          <a:p>
            <a:pPr marL="0" indent="0">
              <a:buFontTx/>
              <a:buNone/>
            </a:pPr>
            <a:r>
              <a:rPr lang="en-GB" dirty="0"/>
              <a:t>Feedback regarding a test should be delivered in an understandable way to the </a:t>
            </a:r>
            <a:r>
              <a:rPr lang="en-GB" dirty="0" err="1"/>
              <a:t>testtaker</a:t>
            </a:r>
            <a:r>
              <a:rPr lang="en-GB" dirty="0"/>
              <a:t> and possible other parties. The administrator has responsibility to the test taker to give feedback sensitively and ethically. If scores are feedback incorrectly this can cause distress to the </a:t>
            </a:r>
            <a:r>
              <a:rPr lang="en-GB" dirty="0" err="1"/>
              <a:t>the</a:t>
            </a:r>
            <a:r>
              <a:rPr lang="en-GB" dirty="0"/>
              <a:t> individual, this is especially important then in a clinical or forensic setting scores and feedback relate to clinical disorders or important decisions in a </a:t>
            </a:r>
            <a:r>
              <a:rPr lang="en-GB" dirty="0" err="1"/>
              <a:t>persons</a:t>
            </a:r>
            <a:r>
              <a:rPr lang="en-GB" dirty="0"/>
              <a:t> life.</a:t>
            </a:r>
          </a:p>
          <a:p>
            <a:pPr marL="0" indent="0">
              <a:buFontTx/>
              <a:buNone/>
            </a:pPr>
            <a:endParaRPr lang="en-GB" dirty="0"/>
          </a:p>
          <a:p>
            <a:pPr marL="0" indent="0">
              <a:buFontTx/>
              <a:buNone/>
            </a:pPr>
            <a:r>
              <a:rPr lang="en-GB" dirty="0"/>
              <a:t>Forensic psychologist may also be required to produce feedback in the form of a written report for third parties- for example to the courts. If this report misrepresents the participants score, this may have big implications for the rest of the </a:t>
            </a:r>
            <a:r>
              <a:rPr lang="en-GB" dirty="0" err="1"/>
              <a:t>testtakers</a:t>
            </a:r>
            <a:r>
              <a:rPr lang="en-GB" dirty="0"/>
              <a:t> life.</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25CEF74B-0452-47CB-82BF-7C79B9DD2719}" type="slidenum">
              <a:rPr lang="en-GB" smtClean="0"/>
              <a:t>8</a:t>
            </a:fld>
            <a:endParaRPr lang="en-GB"/>
          </a:p>
        </p:txBody>
      </p:sp>
    </p:spTree>
    <p:extLst>
      <p:ext uri="{BB962C8B-B14F-4D97-AF65-F5344CB8AC3E}">
        <p14:creationId xmlns:p14="http://schemas.microsoft.com/office/powerpoint/2010/main" val="3133322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previously when we looked at bias of cut offs between different norm groups, well this can be applied to bias in scoring.</a:t>
            </a:r>
          </a:p>
          <a:p>
            <a:endParaRPr lang="en-GB" dirty="0"/>
          </a:p>
          <a:p>
            <a:r>
              <a:rPr lang="en-GB" dirty="0"/>
              <a:t>In a study conducted by </a:t>
            </a:r>
            <a:r>
              <a:rPr lang="en-GB" dirty="0" err="1"/>
              <a:t>Murrie</a:t>
            </a:r>
            <a:r>
              <a:rPr lang="en-GB" dirty="0"/>
              <a:t> at </a:t>
            </a:r>
            <a:r>
              <a:rPr lang="en-GB" dirty="0" err="1"/>
              <a:t>al</a:t>
            </a:r>
            <a:r>
              <a:rPr lang="en-GB" dirty="0"/>
              <a:t> in 2013</a:t>
            </a:r>
          </a:p>
          <a:p>
            <a:r>
              <a:rPr lang="en-GB" dirty="0"/>
              <a:t>They paid forensic psychologists to review an offenders case file- some were told they were consulting for the defence and others for the prosecution. When interpreting and scoring results from the PCL-R (Psychopathy-checklist revised).</a:t>
            </a:r>
          </a:p>
          <a:p>
            <a:r>
              <a:rPr lang="en-GB" dirty="0"/>
              <a:t>Those who believed they were working for the prosecution tended to assign higher scores to offenders, </a:t>
            </a:r>
          </a:p>
          <a:p>
            <a:r>
              <a:rPr lang="en-GB" dirty="0"/>
              <a:t>whereas those who believed they were working for the defence tended to assign lower risk scores to the same offenders.</a:t>
            </a:r>
          </a:p>
          <a:p>
            <a:endParaRPr lang="en-GB" dirty="0"/>
          </a:p>
          <a:p>
            <a:r>
              <a:rPr lang="en-GB" dirty="0"/>
              <a:t>In this case if we were to apply our cut off scores for the PCL-R within the UK – which is 25, the prosecution scores would be more likely to fall above the cut off.</a:t>
            </a:r>
          </a:p>
          <a:p>
            <a:endParaRPr lang="en-GB" dirty="0"/>
          </a:p>
          <a:p>
            <a:r>
              <a:rPr lang="en-GB" dirty="0"/>
              <a:t>This demonstrates how bias can occur within the scoring and interpretation of tests.</a:t>
            </a:r>
          </a:p>
        </p:txBody>
      </p:sp>
      <p:sp>
        <p:nvSpPr>
          <p:cNvPr id="4" name="Slide Number Placeholder 3"/>
          <p:cNvSpPr>
            <a:spLocks noGrp="1"/>
          </p:cNvSpPr>
          <p:nvPr>
            <p:ph type="sldNum" sz="quarter" idx="5"/>
          </p:nvPr>
        </p:nvSpPr>
        <p:spPr/>
        <p:txBody>
          <a:bodyPr/>
          <a:lstStyle/>
          <a:p>
            <a:fld id="{25CEF74B-0452-47CB-82BF-7C79B9DD2719}" type="slidenum">
              <a:rPr lang="en-GB" smtClean="0"/>
              <a:t>9</a:t>
            </a:fld>
            <a:endParaRPr lang="en-GB"/>
          </a:p>
        </p:txBody>
      </p:sp>
    </p:spTree>
    <p:extLst>
      <p:ext uri="{BB962C8B-B14F-4D97-AF65-F5344CB8AC3E}">
        <p14:creationId xmlns:p14="http://schemas.microsoft.com/office/powerpoint/2010/main" val="1560372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3/18/2021</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52565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3/18/2021</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35646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3/18/2021</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983481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3/18/2021</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7593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3/18/2021</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943906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3/18/2021</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805224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3/18/2021</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7034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3/18/2021</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83708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3/18/2021</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649493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3/18/2021</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39305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3/18/2021</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4231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3/18/2021</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4148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hyperlink" Target="https://www-doi-org.mmu.idm.oclc.org/10.4135/9781446221556.n10"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image" Target="../media/image7.png"/><Relationship Id="rId10" Type="http://schemas.microsoft.com/office/2007/relationships/diagramDrawing" Target="../diagrams/drawing3.xml"/><Relationship Id="rId4" Type="http://schemas.openxmlformats.org/officeDocument/2006/relationships/notesSlide" Target="../notesSlides/notesSlide6.xml"/><Relationship Id="rId9"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5.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2.png"/><Relationship Id="rId2" Type="http://schemas.microsoft.com/office/2007/relationships/media" Target="../media/media9.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58276-5D81-4E79-87CF-F78AFCBB810E}"/>
              </a:ext>
            </a:extLst>
          </p:cNvPr>
          <p:cNvSpPr>
            <a:spLocks noGrp="1"/>
          </p:cNvSpPr>
          <p:nvPr>
            <p:ph type="ctrTitle"/>
          </p:nvPr>
        </p:nvSpPr>
        <p:spPr>
          <a:xfrm>
            <a:off x="647699" y="871758"/>
            <a:ext cx="5227171" cy="3871143"/>
          </a:xfrm>
        </p:spPr>
        <p:txBody>
          <a:bodyPr>
            <a:normAutofit/>
          </a:bodyPr>
          <a:lstStyle/>
          <a:p>
            <a:pPr algn="ctr"/>
            <a:r>
              <a:rPr lang="en-GB" dirty="0"/>
              <a:t>Best Practise in Measurement</a:t>
            </a:r>
          </a:p>
        </p:txBody>
      </p:sp>
      <p:sp>
        <p:nvSpPr>
          <p:cNvPr id="3" name="Subtitle 2">
            <a:extLst>
              <a:ext uri="{FF2B5EF4-FFF2-40B4-BE49-F238E27FC236}">
                <a16:creationId xmlns:a16="http://schemas.microsoft.com/office/drawing/2014/main" id="{ECC37426-CC40-4B8C-989A-002B84A80D2C}"/>
              </a:ext>
            </a:extLst>
          </p:cNvPr>
          <p:cNvSpPr>
            <a:spLocks noGrp="1"/>
          </p:cNvSpPr>
          <p:nvPr>
            <p:ph type="subTitle" idx="1"/>
          </p:nvPr>
        </p:nvSpPr>
        <p:spPr>
          <a:xfrm>
            <a:off x="695325" y="3719599"/>
            <a:ext cx="4857857" cy="2071602"/>
          </a:xfrm>
        </p:spPr>
        <p:txBody>
          <a:bodyPr>
            <a:normAutofit/>
          </a:bodyPr>
          <a:lstStyle/>
          <a:p>
            <a:r>
              <a:rPr lang="en-GB" dirty="0"/>
              <a:t>Week 5- Video 2</a:t>
            </a:r>
          </a:p>
          <a:p>
            <a:r>
              <a:rPr lang="en-GB" dirty="0"/>
              <a:t>Dr Lucy Walker </a:t>
            </a:r>
          </a:p>
          <a:p>
            <a:r>
              <a:rPr lang="en-GB" dirty="0"/>
              <a:t>Lucy.walker@mmu.ac.uk</a:t>
            </a:r>
          </a:p>
        </p:txBody>
      </p:sp>
      <p:cxnSp>
        <p:nvCxnSpPr>
          <p:cNvPr id="37" name="Straight Connector 3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3" descr="White and one yellow paper airplane on a blackboard">
            <a:extLst>
              <a:ext uri="{FF2B5EF4-FFF2-40B4-BE49-F238E27FC236}">
                <a16:creationId xmlns:a16="http://schemas.microsoft.com/office/drawing/2014/main" id="{18864FC8-F7D2-4773-BF86-FF24D4E761B5}"/>
              </a:ext>
            </a:extLst>
          </p:cNvPr>
          <p:cNvPicPr>
            <a:picLocks noChangeAspect="1"/>
          </p:cNvPicPr>
          <p:nvPr/>
        </p:nvPicPr>
        <p:blipFill rotWithShape="1">
          <a:blip r:embed="rId5"/>
          <a:srcRect l="30742" r="14003" b="-1"/>
          <a:stretch/>
        </p:blipFill>
        <p:spPr>
          <a:xfrm>
            <a:off x="6515100" y="10"/>
            <a:ext cx="5676900" cy="6857990"/>
          </a:xfrm>
          <a:prstGeom prst="rect">
            <a:avLst/>
          </a:prstGeom>
        </p:spPr>
      </p:pic>
      <p:pic>
        <p:nvPicPr>
          <p:cNvPr id="6" name="Audio 5">
            <a:hlinkClick r:id="" action="ppaction://media"/>
            <a:extLst>
              <a:ext uri="{FF2B5EF4-FFF2-40B4-BE49-F238E27FC236}">
                <a16:creationId xmlns:a16="http://schemas.microsoft.com/office/drawing/2014/main" id="{2724D360-00ED-4EC1-AB23-1C245385C8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023430796"/>
      </p:ext>
    </p:extLst>
  </p:cSld>
  <p:clrMapOvr>
    <a:masterClrMapping/>
  </p:clrMapOvr>
  <mc:AlternateContent xmlns:mc="http://schemas.openxmlformats.org/markup-compatibility/2006">
    <mc:Choice xmlns:p14="http://schemas.microsoft.com/office/powerpoint/2010/main" Requires="p14">
      <p:transition spd="slow" p14:dur="2000" advTm="40272"/>
    </mc:Choice>
    <mc:Fallback>
      <p:transition spd="slow" advTm="40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0277-8BC7-4C09-8BD7-618102232F51}"/>
              </a:ext>
            </a:extLst>
          </p:cNvPr>
          <p:cNvSpPr>
            <a:spLocks noGrp="1"/>
          </p:cNvSpPr>
          <p:nvPr>
            <p:ph type="title"/>
          </p:nvPr>
        </p:nvSpPr>
        <p:spPr/>
        <p:txBody>
          <a:bodyPr/>
          <a:lstStyle/>
          <a:p>
            <a:r>
              <a:rPr lang="en-GB" dirty="0"/>
              <a:t>Fairness in practice- On the internet</a:t>
            </a:r>
          </a:p>
        </p:txBody>
      </p:sp>
      <p:graphicFrame>
        <p:nvGraphicFramePr>
          <p:cNvPr id="5" name="Content Placeholder 2">
            <a:extLst>
              <a:ext uri="{FF2B5EF4-FFF2-40B4-BE49-F238E27FC236}">
                <a16:creationId xmlns:a16="http://schemas.microsoft.com/office/drawing/2014/main" id="{3B4184B5-3336-4C28-A1EE-2D164C7F87B5}"/>
              </a:ext>
            </a:extLst>
          </p:cNvPr>
          <p:cNvGraphicFramePr>
            <a:graphicFrameLocks noGrp="1"/>
          </p:cNvGraphicFramePr>
          <p:nvPr>
            <p:ph idx="1"/>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324E32C4-48D4-4276-ABA7-A4F5B779A96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4234069367"/>
      </p:ext>
    </p:extLst>
  </p:cSld>
  <p:clrMapOvr>
    <a:masterClrMapping/>
  </p:clrMapOvr>
  <mc:AlternateContent xmlns:mc="http://schemas.openxmlformats.org/markup-compatibility/2006">
    <mc:Choice xmlns:p14="http://schemas.microsoft.com/office/powerpoint/2010/main" Requires="p14">
      <p:transition spd="slow" p14:dur="2000" advTm="110481"/>
    </mc:Choice>
    <mc:Fallback>
      <p:transition spd="slow" advTm="110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5C114-5310-474A-B423-2FD22DAD8B45}"/>
              </a:ext>
            </a:extLst>
          </p:cNvPr>
          <p:cNvSpPr>
            <a:spLocks noGrp="1"/>
          </p:cNvSpPr>
          <p:nvPr>
            <p:ph type="title"/>
          </p:nvPr>
        </p:nvSpPr>
        <p:spPr/>
        <p:txBody>
          <a:bodyPr/>
          <a:lstStyle/>
          <a:p>
            <a:r>
              <a:rPr lang="en-GB" dirty="0"/>
              <a:t>Thank you for listening</a:t>
            </a:r>
          </a:p>
        </p:txBody>
      </p:sp>
      <p:sp>
        <p:nvSpPr>
          <p:cNvPr id="3" name="Content Placeholder 2">
            <a:extLst>
              <a:ext uri="{FF2B5EF4-FFF2-40B4-BE49-F238E27FC236}">
                <a16:creationId xmlns:a16="http://schemas.microsoft.com/office/drawing/2014/main" id="{61635275-F421-4B7A-96CA-52D36AA04FB2}"/>
              </a:ext>
            </a:extLst>
          </p:cNvPr>
          <p:cNvSpPr>
            <a:spLocks noGrp="1"/>
          </p:cNvSpPr>
          <p:nvPr>
            <p:ph idx="1"/>
          </p:nvPr>
        </p:nvSpPr>
        <p:spPr/>
        <p:txBody>
          <a:bodyPr>
            <a:normAutofit fontScale="92500" lnSpcReduction="20000"/>
          </a:bodyPr>
          <a:lstStyle/>
          <a:p>
            <a:pPr marL="0" indent="0">
              <a:buNone/>
            </a:pPr>
            <a:r>
              <a:rPr lang="en-GB" dirty="0"/>
              <a:t>Some important references.</a:t>
            </a:r>
          </a:p>
          <a:p>
            <a:pPr marL="0" indent="0">
              <a:buNone/>
            </a:pPr>
            <a:r>
              <a:rPr lang="en-GB" dirty="0" err="1"/>
              <a:t>Murrie</a:t>
            </a:r>
            <a:r>
              <a:rPr lang="en-GB" dirty="0"/>
              <a:t>, D. C., </a:t>
            </a:r>
            <a:r>
              <a:rPr lang="en-GB" dirty="0" err="1"/>
              <a:t>Boccaccini</a:t>
            </a:r>
            <a:r>
              <a:rPr lang="en-GB" dirty="0"/>
              <a:t>, M. T., </a:t>
            </a:r>
            <a:r>
              <a:rPr lang="en-GB" dirty="0" err="1"/>
              <a:t>Guarnera</a:t>
            </a:r>
            <a:r>
              <a:rPr lang="en-GB" dirty="0"/>
              <a:t>, L. A., &amp; Rufino, K. A. (2013). Are Forensic Experts Biased by the Side That Retained Them? Psychological Science, 24(10), 1889–1897. https://doi.org/10.1177/0956797613481812</a:t>
            </a:r>
          </a:p>
          <a:p>
            <a:pPr marL="0" indent="0">
              <a:buNone/>
            </a:pPr>
            <a:r>
              <a:rPr lang="en-GB" dirty="0" err="1"/>
              <a:t>Coaley</a:t>
            </a:r>
            <a:r>
              <a:rPr lang="en-GB" dirty="0"/>
              <a:t>, K. (2010). Best practice in assessment and testing. In An introduction to psychological assessment and psychometrics (pp. 229-252). SAGE Publications Ltd, </a:t>
            </a:r>
            <a:r>
              <a:rPr lang="en-GB" dirty="0">
                <a:hlinkClick r:id="rId4"/>
              </a:rPr>
              <a:t>https://www-doi-org.mmu.idm.oclc.org/10.4135/9781446221556.n10</a:t>
            </a:r>
            <a:endParaRPr lang="en-GB" dirty="0"/>
          </a:p>
          <a:p>
            <a:pPr marL="0" indent="0">
              <a:buNone/>
            </a:pPr>
            <a:r>
              <a:rPr lang="en-GB" dirty="0"/>
              <a:t>The British Psychological Society, 2018. Code of Ethics and Conduct. [online] Leicester: The British Psychological Society. Available at: &lt;https://www.bps.org.uk/sites/bps.org.uk/files/Policy%20-%20Files/Code%20of%20Ethics%20and%20Conduct%20(2018).pdf&gt; [Accessed 23 May 2018].</a:t>
            </a:r>
          </a:p>
          <a:p>
            <a:pPr marL="0" indent="0">
              <a:buNone/>
            </a:pPr>
            <a:endParaRPr lang="en-GB" dirty="0"/>
          </a:p>
          <a:p>
            <a:pPr marL="0" indent="0">
              <a:buNone/>
            </a:pPr>
            <a:endParaRPr lang="en-GB" dirty="0"/>
          </a:p>
        </p:txBody>
      </p:sp>
      <p:pic>
        <p:nvPicPr>
          <p:cNvPr id="4" name="Audio 3">
            <a:hlinkClick r:id="" action="ppaction://media"/>
            <a:extLst>
              <a:ext uri="{FF2B5EF4-FFF2-40B4-BE49-F238E27FC236}">
                <a16:creationId xmlns:a16="http://schemas.microsoft.com/office/drawing/2014/main" id="{4FE34819-1E94-4AE8-8848-55949AF970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088223070"/>
      </p:ext>
    </p:extLst>
  </p:cSld>
  <p:clrMapOvr>
    <a:masterClrMapping/>
  </p:clrMapOvr>
  <mc:AlternateContent xmlns:mc="http://schemas.openxmlformats.org/markup-compatibility/2006">
    <mc:Choice xmlns:p14="http://schemas.microsoft.com/office/powerpoint/2010/main" Requires="p14">
      <p:transition spd="slow" p14:dur="2000" advTm="38694"/>
    </mc:Choice>
    <mc:Fallback>
      <p:transition spd="slow" advTm="38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D18914-EE40-472B-BEEE-4A7FB6ED1E54}"/>
              </a:ext>
            </a:extLst>
          </p:cNvPr>
          <p:cNvSpPr>
            <a:spLocks noGrp="1"/>
          </p:cNvSpPr>
          <p:nvPr>
            <p:ph type="title"/>
          </p:nvPr>
        </p:nvSpPr>
        <p:spPr>
          <a:xfrm>
            <a:off x="695325" y="888999"/>
            <a:ext cx="10798176" cy="1051914"/>
          </a:xfrm>
        </p:spPr>
        <p:txBody>
          <a:bodyPr>
            <a:normAutofit/>
          </a:bodyPr>
          <a:lstStyle/>
          <a:p>
            <a:r>
              <a:rPr lang="en-GB" dirty="0"/>
              <a:t>What is best practise?</a:t>
            </a:r>
          </a:p>
        </p:txBody>
      </p:sp>
      <p:cxnSp>
        <p:nvCxnSpPr>
          <p:cNvPr id="18" name="Straight Connector 17">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63D0139-CDAF-4BDF-8A1F-1493B51375EA}"/>
              </a:ext>
            </a:extLst>
          </p:cNvPr>
          <p:cNvGraphicFramePr>
            <a:graphicFrameLocks noGrp="1"/>
          </p:cNvGraphicFramePr>
          <p:nvPr>
            <p:ph idx="1"/>
            <p:extLst>
              <p:ext uri="{D42A27DB-BD31-4B8C-83A1-F6EECF244321}">
                <p14:modId xmlns:p14="http://schemas.microsoft.com/office/powerpoint/2010/main" val="2152441036"/>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26773697-489A-49F1-BAF1-471C10BD5A0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1618270177"/>
      </p:ext>
    </p:extLst>
  </p:cSld>
  <p:clrMapOvr>
    <a:masterClrMapping/>
  </p:clrMapOvr>
  <mc:AlternateContent xmlns:mc="http://schemas.openxmlformats.org/markup-compatibility/2006">
    <mc:Choice xmlns:p14="http://schemas.microsoft.com/office/powerpoint/2010/main" Requires="p14">
      <p:transition spd="slow" p14:dur="2000" advTm="57239"/>
    </mc:Choice>
    <mc:Fallback>
      <p:transition spd="slow" advTm="57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3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2" name="Rectangle 34">
            <a:extLst>
              <a:ext uri="{FF2B5EF4-FFF2-40B4-BE49-F238E27FC236}">
                <a16:creationId xmlns:a16="http://schemas.microsoft.com/office/drawing/2014/main" id="{74ABF6B1-3A9A-4CEE-889E-0D96AB03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02B9C-E79B-44D2-B0CF-C9A35604D6E4}"/>
              </a:ext>
            </a:extLst>
          </p:cNvPr>
          <p:cNvSpPr>
            <a:spLocks noGrp="1"/>
          </p:cNvSpPr>
          <p:nvPr>
            <p:ph type="title"/>
          </p:nvPr>
        </p:nvSpPr>
        <p:spPr>
          <a:xfrm>
            <a:off x="695325" y="870597"/>
            <a:ext cx="10848975" cy="1100559"/>
          </a:xfrm>
        </p:spPr>
        <p:txBody>
          <a:bodyPr vert="horz" lIns="91440" tIns="45720" rIns="91440" bIns="45720" rtlCol="0" anchor="t">
            <a:normAutofit/>
          </a:bodyPr>
          <a:lstStyle/>
          <a:p>
            <a:r>
              <a:rPr lang="en-US" sz="5000"/>
              <a:t>Professional Practise guidelines</a:t>
            </a:r>
          </a:p>
        </p:txBody>
      </p:sp>
      <p:cxnSp>
        <p:nvCxnSpPr>
          <p:cNvPr id="43" name="Straight Connector 36">
            <a:extLst>
              <a:ext uri="{FF2B5EF4-FFF2-40B4-BE49-F238E27FC236}">
                <a16:creationId xmlns:a16="http://schemas.microsoft.com/office/drawing/2014/main" id="{611CC0C8-C714-4135-84E8-4BC5A83F1A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Diagram&#10;&#10;Description automatically generated">
            <a:extLst>
              <a:ext uri="{FF2B5EF4-FFF2-40B4-BE49-F238E27FC236}">
                <a16:creationId xmlns:a16="http://schemas.microsoft.com/office/drawing/2014/main" id="{F68C8A85-9650-43FF-8612-E054730A88D6}"/>
              </a:ext>
            </a:extLst>
          </p:cNvPr>
          <p:cNvPicPr>
            <a:picLocks noChangeAspect="1"/>
          </p:cNvPicPr>
          <p:nvPr/>
        </p:nvPicPr>
        <p:blipFill>
          <a:blip r:embed="rId5"/>
          <a:stretch>
            <a:fillRect/>
          </a:stretch>
        </p:blipFill>
        <p:spPr>
          <a:xfrm>
            <a:off x="800100" y="4147300"/>
            <a:ext cx="3282532" cy="1653668"/>
          </a:xfrm>
          <a:prstGeom prst="rect">
            <a:avLst/>
          </a:prstGeom>
        </p:spPr>
      </p:pic>
      <p:pic>
        <p:nvPicPr>
          <p:cNvPr id="4" name="Content Placeholder 3" descr="Graphical user interface, text, application, Teams&#10;&#10;Description automatically generated">
            <a:extLst>
              <a:ext uri="{FF2B5EF4-FFF2-40B4-BE49-F238E27FC236}">
                <a16:creationId xmlns:a16="http://schemas.microsoft.com/office/drawing/2014/main" id="{11936F7B-644F-45B2-BF9D-6F4A92B1C441}"/>
              </a:ext>
            </a:extLst>
          </p:cNvPr>
          <p:cNvPicPr>
            <a:picLocks noGrp="1" noChangeAspect="1"/>
          </p:cNvPicPr>
          <p:nvPr>
            <p:ph idx="1"/>
          </p:nvPr>
        </p:nvPicPr>
        <p:blipFill>
          <a:blip r:embed="rId6"/>
          <a:stretch>
            <a:fillRect/>
          </a:stretch>
        </p:blipFill>
        <p:spPr>
          <a:xfrm>
            <a:off x="4480181" y="3585607"/>
            <a:ext cx="3231638" cy="2205592"/>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8D4F5C3A-B4BE-4AE4-AC44-B50917566B44}"/>
              </a:ext>
            </a:extLst>
          </p:cNvPr>
          <p:cNvPicPr>
            <a:picLocks noChangeAspect="1"/>
          </p:cNvPicPr>
          <p:nvPr/>
        </p:nvPicPr>
        <p:blipFill>
          <a:blip r:embed="rId7"/>
          <a:stretch>
            <a:fillRect/>
          </a:stretch>
        </p:blipFill>
        <p:spPr>
          <a:xfrm>
            <a:off x="8132484" y="3780130"/>
            <a:ext cx="3259416" cy="2020838"/>
          </a:xfrm>
          <a:prstGeom prst="rect">
            <a:avLst/>
          </a:prstGeom>
        </p:spPr>
      </p:pic>
      <p:cxnSp>
        <p:nvCxnSpPr>
          <p:cNvPr id="39" name="Straight Connector 38">
            <a:extLst>
              <a:ext uri="{FF2B5EF4-FFF2-40B4-BE49-F238E27FC236}">
                <a16:creationId xmlns:a16="http://schemas.microsoft.com/office/drawing/2014/main" id="{A0AFDA3D-3C0B-4E18-B444-F11410C3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5668189D-099A-4160-B8AF-B74BED87C12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4254207142"/>
      </p:ext>
    </p:extLst>
  </p:cSld>
  <p:clrMapOvr>
    <a:masterClrMapping/>
  </p:clrMapOvr>
  <mc:AlternateContent xmlns:mc="http://schemas.openxmlformats.org/markup-compatibility/2006">
    <mc:Choice xmlns:p14="http://schemas.microsoft.com/office/powerpoint/2010/main" Requires="p14">
      <p:transition spd="slow" p14:dur="2000" advTm="90733"/>
    </mc:Choice>
    <mc:Fallback>
      <p:transition spd="slow" advTm="90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05D40-069A-4E69-AB78-45CC06117275}"/>
              </a:ext>
            </a:extLst>
          </p:cNvPr>
          <p:cNvSpPr>
            <a:spLocks noGrp="1"/>
          </p:cNvSpPr>
          <p:nvPr>
            <p:ph type="title"/>
          </p:nvPr>
        </p:nvSpPr>
        <p:spPr>
          <a:xfrm>
            <a:off x="695325" y="888999"/>
            <a:ext cx="10798176" cy="1051914"/>
          </a:xfrm>
        </p:spPr>
        <p:txBody>
          <a:bodyPr>
            <a:normAutofit/>
          </a:bodyPr>
          <a:lstStyle/>
          <a:p>
            <a:r>
              <a:rPr lang="en-GB" dirty="0"/>
              <a:t>Fairness in Testing</a:t>
            </a:r>
          </a:p>
        </p:txBody>
      </p:sp>
      <p:cxnSp>
        <p:nvCxnSpPr>
          <p:cNvPr id="18" name="Straight Connector 17">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F452C06-D473-4184-A550-31597822F77E}"/>
              </a:ext>
            </a:extLst>
          </p:cNvPr>
          <p:cNvGraphicFramePr>
            <a:graphicFrameLocks noGrp="1"/>
          </p:cNvGraphicFramePr>
          <p:nvPr>
            <p:ph idx="1"/>
            <p:extLst>
              <p:ext uri="{D42A27DB-BD31-4B8C-83A1-F6EECF244321}">
                <p14:modId xmlns:p14="http://schemas.microsoft.com/office/powerpoint/2010/main" val="1900383117"/>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03CFAA26-808B-4A28-8226-753E5319BD4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768360252"/>
      </p:ext>
    </p:extLst>
  </p:cSld>
  <p:clrMapOvr>
    <a:masterClrMapping/>
  </p:clrMapOvr>
  <mc:AlternateContent xmlns:mc="http://schemas.openxmlformats.org/markup-compatibility/2006">
    <mc:Choice xmlns:p14="http://schemas.microsoft.com/office/powerpoint/2010/main" Requires="p14">
      <p:transition spd="slow" p14:dur="2000" advTm="169088"/>
    </mc:Choice>
    <mc:Fallback>
      <p:transition spd="slow" advTm="169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diagram&#10;&#10;Description automatically generated">
            <a:extLst>
              <a:ext uri="{FF2B5EF4-FFF2-40B4-BE49-F238E27FC236}">
                <a16:creationId xmlns:a16="http://schemas.microsoft.com/office/drawing/2014/main" id="{82081DCF-551D-4D32-A8C8-E3D32F09E5AD}"/>
              </a:ext>
            </a:extLst>
          </p:cNvPr>
          <p:cNvPicPr>
            <a:picLocks noGrp="1" noChangeAspect="1"/>
          </p:cNvPicPr>
          <p:nvPr>
            <p:ph idx="1"/>
          </p:nvPr>
        </p:nvPicPr>
        <p:blipFill rotWithShape="1">
          <a:blip r:embed="rId5"/>
          <a:srcRect t="10714"/>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4539"/>
            <a:ext cx="12188952" cy="2368866"/>
          </a:xfrm>
          <a:prstGeom prst="rect">
            <a:avLst/>
          </a:prstGeom>
          <a:gradFill>
            <a:gsLst>
              <a:gs pos="42000">
                <a:srgbClr val="000000">
                  <a:alpha val="16000"/>
                </a:srgbClr>
              </a:gs>
              <a:gs pos="0">
                <a:srgbClr val="000000">
                  <a:alpha val="0"/>
                </a:srgbClr>
              </a:gs>
              <a:gs pos="100000">
                <a:srgbClr val="000000">
                  <a:alpha val="2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952B49-F1A5-4234-883D-97782C8C00CD}"/>
              </a:ext>
            </a:extLst>
          </p:cNvPr>
          <p:cNvSpPr>
            <a:spLocks noGrp="1"/>
          </p:cNvSpPr>
          <p:nvPr>
            <p:ph type="title"/>
          </p:nvPr>
        </p:nvSpPr>
        <p:spPr>
          <a:xfrm>
            <a:off x="647700" y="871758"/>
            <a:ext cx="9906000" cy="3871143"/>
          </a:xfrm>
        </p:spPr>
        <p:txBody>
          <a:bodyPr vert="horz" lIns="91440" tIns="45720" rIns="91440" bIns="45720" rtlCol="0" anchor="t">
            <a:normAutofit/>
          </a:bodyPr>
          <a:lstStyle/>
          <a:p>
            <a:r>
              <a:rPr lang="en-US" sz="5400" dirty="0"/>
              <a:t>Checking Bias and Using Cut-offs</a:t>
            </a:r>
          </a:p>
        </p:txBody>
      </p:sp>
      <p:sp>
        <p:nvSpPr>
          <p:cNvPr id="30" name="Rectangle 29">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888006"/>
            <a:ext cx="12188952" cy="1969994"/>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DE19D91-DFBA-4468-86E0-955FFF1B7ABA}"/>
              </a:ext>
            </a:extLst>
          </p:cNvPr>
          <p:cNvSpPr txBox="1"/>
          <p:nvPr/>
        </p:nvSpPr>
        <p:spPr>
          <a:xfrm>
            <a:off x="363371" y="6376555"/>
            <a:ext cx="6492290" cy="369332"/>
          </a:xfrm>
          <a:prstGeom prst="rect">
            <a:avLst/>
          </a:prstGeom>
          <a:noFill/>
        </p:spPr>
        <p:txBody>
          <a:bodyPr wrap="none" rtlCol="0">
            <a:spAutoFit/>
          </a:bodyPr>
          <a:lstStyle/>
          <a:p>
            <a:r>
              <a:rPr lang="en-GB" dirty="0"/>
              <a:t>Image from the </a:t>
            </a:r>
            <a:r>
              <a:rPr lang="en-GB" dirty="0" err="1"/>
              <a:t>Coaley</a:t>
            </a:r>
            <a:r>
              <a:rPr lang="en-GB" dirty="0"/>
              <a:t> text book on your reading list- chapter 10</a:t>
            </a:r>
          </a:p>
        </p:txBody>
      </p:sp>
      <p:pic>
        <p:nvPicPr>
          <p:cNvPr id="5" name="Audio 4">
            <a:hlinkClick r:id="" action="ppaction://media"/>
            <a:extLst>
              <a:ext uri="{FF2B5EF4-FFF2-40B4-BE49-F238E27FC236}">
                <a16:creationId xmlns:a16="http://schemas.microsoft.com/office/drawing/2014/main" id="{7A3EA44D-B14A-44F4-8A83-846A5A8C59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907988715"/>
      </p:ext>
    </p:extLst>
  </p:cSld>
  <p:clrMapOvr>
    <a:masterClrMapping/>
  </p:clrMapOvr>
  <mc:AlternateContent xmlns:mc="http://schemas.openxmlformats.org/markup-compatibility/2006">
    <mc:Choice xmlns:p14="http://schemas.microsoft.com/office/powerpoint/2010/main" Requires="p14">
      <p:transition spd="slow" p14:dur="2000" advTm="115120"/>
    </mc:Choice>
    <mc:Fallback>
      <p:transition spd="slow" advTm="115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8658A9-D834-47EC-A079-A7535290646F}"/>
              </a:ext>
            </a:extLst>
          </p:cNvPr>
          <p:cNvSpPr>
            <a:spLocks noGrp="1"/>
          </p:cNvSpPr>
          <p:nvPr>
            <p:ph type="title"/>
          </p:nvPr>
        </p:nvSpPr>
        <p:spPr>
          <a:xfrm>
            <a:off x="694111" y="909637"/>
            <a:ext cx="5933795" cy="1362073"/>
          </a:xfrm>
        </p:spPr>
        <p:txBody>
          <a:bodyPr>
            <a:normAutofit/>
          </a:bodyPr>
          <a:lstStyle/>
          <a:p>
            <a:r>
              <a:rPr lang="en-GB"/>
              <a:t>Ethical Considerations</a:t>
            </a:r>
          </a:p>
        </p:txBody>
      </p:sp>
      <p:cxnSp>
        <p:nvCxnSpPr>
          <p:cNvPr id="29" name="Straight Connector 19">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4177C55-6E04-4E15-9717-ECDE43882A49}"/>
              </a:ext>
            </a:extLst>
          </p:cNvPr>
          <p:cNvPicPr>
            <a:picLocks noChangeAspect="1"/>
          </p:cNvPicPr>
          <p:nvPr/>
        </p:nvPicPr>
        <p:blipFill rotWithShape="1">
          <a:blip r:embed="rId5"/>
          <a:srcRect l="5226" r="44710" b="-1"/>
          <a:stretch/>
        </p:blipFill>
        <p:spPr>
          <a:xfrm>
            <a:off x="7315200" y="715218"/>
            <a:ext cx="4076700" cy="5418871"/>
          </a:xfrm>
          <a:prstGeom prst="rect">
            <a:avLst/>
          </a:prstGeom>
        </p:spPr>
      </p:pic>
      <p:cxnSp>
        <p:nvCxnSpPr>
          <p:cNvPr id="30" name="Straight Connector 21">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98B7D5E-5DD8-4027-B032-C6C0CEB7DEDF}"/>
              </a:ext>
            </a:extLst>
          </p:cNvPr>
          <p:cNvGraphicFramePr>
            <a:graphicFrameLocks noGrp="1"/>
          </p:cNvGraphicFramePr>
          <p:nvPr>
            <p:ph idx="1"/>
            <p:extLst>
              <p:ext uri="{D42A27DB-BD31-4B8C-83A1-F6EECF244321}">
                <p14:modId xmlns:p14="http://schemas.microsoft.com/office/powerpoint/2010/main" val="829124985"/>
              </p:ext>
            </p:extLst>
          </p:nvPr>
        </p:nvGraphicFramePr>
        <p:xfrm>
          <a:off x="700088" y="2276474"/>
          <a:ext cx="6041371" cy="35531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EDB26A23-C600-4969-A532-B70E7FB2928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436416636"/>
      </p:ext>
    </p:extLst>
  </p:cSld>
  <p:clrMapOvr>
    <a:masterClrMapping/>
  </p:clrMapOvr>
  <mc:AlternateContent xmlns:mc="http://schemas.openxmlformats.org/markup-compatibility/2006">
    <mc:Choice xmlns:p14="http://schemas.microsoft.com/office/powerpoint/2010/main" Requires="p14">
      <p:transition spd="slow" p14:dur="2000" advTm="153759"/>
    </mc:Choice>
    <mc:Fallback>
      <p:transition spd="slow" advTm="15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D9320-5778-43F0-B11C-6D085C5AEC4E}"/>
              </a:ext>
            </a:extLst>
          </p:cNvPr>
          <p:cNvSpPr>
            <a:spLocks noGrp="1"/>
          </p:cNvSpPr>
          <p:nvPr>
            <p:ph type="title"/>
          </p:nvPr>
        </p:nvSpPr>
        <p:spPr>
          <a:xfrm>
            <a:off x="700087" y="909638"/>
            <a:ext cx="10691813" cy="1155618"/>
          </a:xfrm>
        </p:spPr>
        <p:txBody>
          <a:bodyPr>
            <a:normAutofit/>
          </a:bodyPr>
          <a:lstStyle/>
          <a:p>
            <a:r>
              <a:rPr lang="en-GB" dirty="0"/>
              <a:t>Professional issues in testing</a:t>
            </a:r>
          </a:p>
        </p:txBody>
      </p:sp>
      <p:cxnSp>
        <p:nvCxnSpPr>
          <p:cNvPr id="11" name="Straight Connector 10">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E2E59F-6C2D-4D82-8161-5E861E87E6F7}"/>
              </a:ext>
            </a:extLst>
          </p:cNvPr>
          <p:cNvGraphicFramePr>
            <a:graphicFrameLocks noGrp="1"/>
          </p:cNvGraphicFramePr>
          <p:nvPr>
            <p:ph idx="1"/>
            <p:extLst>
              <p:ext uri="{D42A27DB-BD31-4B8C-83A1-F6EECF244321}">
                <p14:modId xmlns:p14="http://schemas.microsoft.com/office/powerpoint/2010/main" val="2379652139"/>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8B417388-DF6D-4709-80FD-AE2BF06D547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943116615"/>
      </p:ext>
    </p:extLst>
  </p:cSld>
  <p:clrMapOvr>
    <a:masterClrMapping/>
  </p:clrMapOvr>
  <mc:AlternateContent xmlns:mc="http://schemas.openxmlformats.org/markup-compatibility/2006">
    <mc:Choice xmlns:p14="http://schemas.microsoft.com/office/powerpoint/2010/main" Requires="p14">
      <p:transition spd="slow" p14:dur="2000" advTm="215341"/>
    </mc:Choice>
    <mc:Fallback>
      <p:transition spd="slow" advTm="215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F2749-3931-4310-9F33-DA940B4ACC00}"/>
              </a:ext>
            </a:extLst>
          </p:cNvPr>
          <p:cNvSpPr>
            <a:spLocks noGrp="1"/>
          </p:cNvSpPr>
          <p:nvPr>
            <p:ph type="title"/>
          </p:nvPr>
        </p:nvSpPr>
        <p:spPr>
          <a:xfrm>
            <a:off x="723898" y="5494684"/>
            <a:ext cx="10706101" cy="756996"/>
          </a:xfrm>
        </p:spPr>
        <p:txBody>
          <a:bodyPr>
            <a:normAutofit/>
          </a:bodyPr>
          <a:lstStyle/>
          <a:p>
            <a:r>
              <a:rPr lang="en-GB" dirty="0"/>
              <a:t>Scoring tests</a:t>
            </a:r>
          </a:p>
        </p:txBody>
      </p:sp>
      <p:cxnSp>
        <p:nvCxnSpPr>
          <p:cNvPr id="11" name="Straight Connector 10">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5308600"/>
            <a:ext cx="10579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8B11156-AC73-466D-8C28-D331DA8FDC9B}"/>
              </a:ext>
            </a:extLst>
          </p:cNvPr>
          <p:cNvGraphicFramePr>
            <a:graphicFrameLocks noGrp="1"/>
          </p:cNvGraphicFramePr>
          <p:nvPr>
            <p:ph idx="1"/>
            <p:extLst>
              <p:ext uri="{D42A27DB-BD31-4B8C-83A1-F6EECF244321}">
                <p14:modId xmlns:p14="http://schemas.microsoft.com/office/powerpoint/2010/main" val="2752384419"/>
              </p:ext>
            </p:extLst>
          </p:nvPr>
        </p:nvGraphicFramePr>
        <p:xfrm>
          <a:off x="723900" y="761999"/>
          <a:ext cx="10706100" cy="41006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82D43525-221E-4530-AB1E-77AF300B570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431077777"/>
      </p:ext>
    </p:extLst>
  </p:cSld>
  <p:clrMapOvr>
    <a:masterClrMapping/>
  </p:clrMapOvr>
  <mc:AlternateContent xmlns:mc="http://schemas.openxmlformats.org/markup-compatibility/2006">
    <mc:Choice xmlns:p14="http://schemas.microsoft.com/office/powerpoint/2010/main" Requires="p14">
      <p:transition spd="slow" p14:dur="2000" advTm="215725"/>
    </mc:Choice>
    <mc:Fallback>
      <p:transition spd="slow" advTm="215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diagram&#10;&#10;Description automatically generated">
            <a:extLst>
              <a:ext uri="{FF2B5EF4-FFF2-40B4-BE49-F238E27FC236}">
                <a16:creationId xmlns:a16="http://schemas.microsoft.com/office/drawing/2014/main" id="{82081DCF-551D-4D32-A8C8-E3D32F09E5AD}"/>
              </a:ext>
            </a:extLst>
          </p:cNvPr>
          <p:cNvPicPr>
            <a:picLocks noGrp="1" noChangeAspect="1"/>
          </p:cNvPicPr>
          <p:nvPr>
            <p:ph idx="1"/>
          </p:nvPr>
        </p:nvPicPr>
        <p:blipFill rotWithShape="1">
          <a:blip r:embed="rId6"/>
          <a:srcRect t="10714"/>
          <a:stretch/>
        </p:blipFill>
        <p:spPr>
          <a:xfrm>
            <a:off x="20" y="10"/>
            <a:ext cx="12191980" cy="6857990"/>
          </a:xfrm>
          <a:prstGeom prst="rect">
            <a:avLst/>
          </a:prstGeom>
        </p:spPr>
      </p:pic>
      <p:sp>
        <p:nvSpPr>
          <p:cNvPr id="2" name="Title 1">
            <a:extLst>
              <a:ext uri="{FF2B5EF4-FFF2-40B4-BE49-F238E27FC236}">
                <a16:creationId xmlns:a16="http://schemas.microsoft.com/office/drawing/2014/main" id="{F1952B49-F1A5-4234-883D-97782C8C00CD}"/>
              </a:ext>
            </a:extLst>
          </p:cNvPr>
          <p:cNvSpPr>
            <a:spLocks noGrp="1"/>
          </p:cNvSpPr>
          <p:nvPr>
            <p:ph type="title"/>
          </p:nvPr>
        </p:nvSpPr>
        <p:spPr>
          <a:xfrm>
            <a:off x="647700" y="871758"/>
            <a:ext cx="9906000" cy="3871143"/>
          </a:xfrm>
        </p:spPr>
        <p:txBody>
          <a:bodyPr vert="horz" lIns="91440" tIns="45720" rIns="91440" bIns="45720" rtlCol="0" anchor="t">
            <a:normAutofit/>
          </a:bodyPr>
          <a:lstStyle/>
          <a:p>
            <a:r>
              <a:rPr lang="en-US" sz="5400" dirty="0"/>
              <a:t>Checking Bias- Scoring</a:t>
            </a:r>
          </a:p>
        </p:txBody>
      </p:sp>
      <p:sp>
        <p:nvSpPr>
          <p:cNvPr id="3" name="TextBox 2">
            <a:extLst>
              <a:ext uri="{FF2B5EF4-FFF2-40B4-BE49-F238E27FC236}">
                <a16:creationId xmlns:a16="http://schemas.microsoft.com/office/drawing/2014/main" id="{CDE19D91-DFBA-4468-86E0-955FFF1B7ABA}"/>
              </a:ext>
            </a:extLst>
          </p:cNvPr>
          <p:cNvSpPr txBox="1"/>
          <p:nvPr/>
        </p:nvSpPr>
        <p:spPr>
          <a:xfrm>
            <a:off x="254882" y="6488658"/>
            <a:ext cx="6492290" cy="369332"/>
          </a:xfrm>
          <a:prstGeom prst="rect">
            <a:avLst/>
          </a:prstGeom>
          <a:noFill/>
        </p:spPr>
        <p:txBody>
          <a:bodyPr wrap="none" rtlCol="0">
            <a:spAutoFit/>
          </a:bodyPr>
          <a:lstStyle/>
          <a:p>
            <a:r>
              <a:rPr lang="en-GB" dirty="0"/>
              <a:t>Image from the </a:t>
            </a:r>
            <a:r>
              <a:rPr lang="en-GB" dirty="0" err="1"/>
              <a:t>Coaley</a:t>
            </a:r>
            <a:r>
              <a:rPr lang="en-GB" dirty="0"/>
              <a:t> text book on your reading list- chapter 11</a:t>
            </a:r>
          </a:p>
        </p:txBody>
      </p:sp>
      <p:sp>
        <p:nvSpPr>
          <p:cNvPr id="5" name="TextBox 4">
            <a:extLst>
              <a:ext uri="{FF2B5EF4-FFF2-40B4-BE49-F238E27FC236}">
                <a16:creationId xmlns:a16="http://schemas.microsoft.com/office/drawing/2014/main" id="{66C4430E-1EC5-43DE-A0A6-04CF2E7C6FE3}"/>
              </a:ext>
            </a:extLst>
          </p:cNvPr>
          <p:cNvSpPr txBox="1"/>
          <p:nvPr/>
        </p:nvSpPr>
        <p:spPr>
          <a:xfrm>
            <a:off x="2541722" y="5594888"/>
            <a:ext cx="1782305" cy="1077218"/>
          </a:xfrm>
          <a:prstGeom prst="rect">
            <a:avLst/>
          </a:prstGeom>
          <a:solidFill>
            <a:srgbClr val="FFC000"/>
          </a:solidFill>
        </p:spPr>
        <p:txBody>
          <a:bodyPr wrap="square" rtlCol="0">
            <a:spAutoFit/>
          </a:bodyPr>
          <a:lstStyle/>
          <a:p>
            <a:pPr algn="ctr"/>
            <a:endParaRPr lang="en-GB" b="1" dirty="0"/>
          </a:p>
          <a:p>
            <a:pPr algn="ctr"/>
            <a:r>
              <a:rPr lang="en-GB" sz="2800" b="1" dirty="0"/>
              <a:t>Defence</a:t>
            </a:r>
          </a:p>
          <a:p>
            <a:pPr algn="ctr"/>
            <a:endParaRPr lang="en-GB" b="1" dirty="0"/>
          </a:p>
        </p:txBody>
      </p:sp>
      <p:sp>
        <p:nvSpPr>
          <p:cNvPr id="13" name="TextBox 12">
            <a:extLst>
              <a:ext uri="{FF2B5EF4-FFF2-40B4-BE49-F238E27FC236}">
                <a16:creationId xmlns:a16="http://schemas.microsoft.com/office/drawing/2014/main" id="{E7F9BBA3-56D4-4C8F-B07C-F87DE7027DB6}"/>
              </a:ext>
            </a:extLst>
          </p:cNvPr>
          <p:cNvSpPr txBox="1"/>
          <p:nvPr/>
        </p:nvSpPr>
        <p:spPr>
          <a:xfrm>
            <a:off x="6610867" y="5614649"/>
            <a:ext cx="1782305" cy="1015663"/>
          </a:xfrm>
          <a:prstGeom prst="rect">
            <a:avLst/>
          </a:prstGeom>
          <a:solidFill>
            <a:srgbClr val="FFC000"/>
          </a:solidFill>
        </p:spPr>
        <p:txBody>
          <a:bodyPr wrap="square" rtlCol="0">
            <a:spAutoFit/>
          </a:bodyPr>
          <a:lstStyle/>
          <a:p>
            <a:pPr algn="ctr"/>
            <a:endParaRPr lang="en-GB" b="1" dirty="0"/>
          </a:p>
          <a:p>
            <a:pPr algn="ctr"/>
            <a:r>
              <a:rPr lang="en-GB" sz="2400" b="1" dirty="0"/>
              <a:t>Prosecution</a:t>
            </a:r>
          </a:p>
          <a:p>
            <a:pPr algn="ctr"/>
            <a:endParaRPr lang="en-GB" b="1" dirty="0"/>
          </a:p>
        </p:txBody>
      </p:sp>
      <p:pic>
        <p:nvPicPr>
          <p:cNvPr id="6" name="Audio 5">
            <a:hlinkClick r:id="" action="ppaction://media"/>
            <a:extLst>
              <a:ext uri="{FF2B5EF4-FFF2-40B4-BE49-F238E27FC236}">
                <a16:creationId xmlns:a16="http://schemas.microsoft.com/office/drawing/2014/main" id="{68B1F57B-2928-43A1-9439-5A70DF32432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44288" y="6110288"/>
            <a:ext cx="531812" cy="531812"/>
          </a:xfrm>
          <a:prstGeom prst="rect">
            <a:avLst/>
          </a:prstGeom>
        </p:spPr>
      </p:pic>
    </p:spTree>
    <p:custDataLst>
      <p:tags r:id="rId1"/>
    </p:custDataLst>
    <p:extLst>
      <p:ext uri="{BB962C8B-B14F-4D97-AF65-F5344CB8AC3E}">
        <p14:creationId xmlns:p14="http://schemas.microsoft.com/office/powerpoint/2010/main" val="2815633363"/>
      </p:ext>
    </p:extLst>
  </p:cSld>
  <p:clrMapOvr>
    <a:masterClrMapping/>
  </p:clrMapOvr>
  <mc:AlternateContent xmlns:mc="http://schemas.openxmlformats.org/markup-compatibility/2006">
    <mc:Choice xmlns:p14="http://schemas.microsoft.com/office/powerpoint/2010/main" Requires="p14">
      <p:transition spd="slow" p14:dur="2000" advTm="78713"/>
    </mc:Choice>
    <mc:Fallback>
      <p:transition spd="slow" advTm="78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5"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1|3.8"/>
</p:tagLst>
</file>

<file path=ppt/theme/theme1.xml><?xml version="1.0" encoding="utf-8"?>
<a:theme xmlns:a="http://schemas.openxmlformats.org/drawingml/2006/main" name="ChronicleVTI">
  <a:themeElements>
    <a:clrScheme name="AnalogousFromRegularSeed_2SEEDS">
      <a:dk1>
        <a:srgbClr val="000000"/>
      </a:dk1>
      <a:lt1>
        <a:srgbClr val="FFFFFF"/>
      </a:lt1>
      <a:dk2>
        <a:srgbClr val="1B2F30"/>
      </a:dk2>
      <a:lt2>
        <a:srgbClr val="F0F1F3"/>
      </a:lt2>
      <a:accent1>
        <a:srgbClr val="B8A014"/>
      </a:accent1>
      <a:accent2>
        <a:srgbClr val="E77C29"/>
      </a:accent2>
      <a:accent3>
        <a:srgbClr val="87AE1F"/>
      </a:accent3>
      <a:accent4>
        <a:srgbClr val="176ED5"/>
      </a:accent4>
      <a:accent5>
        <a:srgbClr val="383FE8"/>
      </a:accent5>
      <a:accent6>
        <a:srgbClr val="6521D7"/>
      </a:accent6>
      <a:hlink>
        <a:srgbClr val="3F52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D5B7CF51FD7D419C5CAA01758E47AC" ma:contentTypeVersion="13" ma:contentTypeDescription="Create a new document." ma:contentTypeScope="" ma:versionID="b64f38b3ec8a3619e5554203bfedb273">
  <xsd:schema xmlns:xsd="http://www.w3.org/2001/XMLSchema" xmlns:xs="http://www.w3.org/2001/XMLSchema" xmlns:p="http://schemas.microsoft.com/office/2006/metadata/properties" xmlns:ns2="22dc0c7b-222c-4368-9d25-b23c1c5625aa" xmlns:ns3="a544f5c6-c2b2-44cf-9139-519269434505" targetNamespace="http://schemas.microsoft.com/office/2006/metadata/properties" ma:root="true" ma:fieldsID="24a7b17ef24addfb07d34f978b6a18cc" ns2:_="" ns3:_="">
    <xsd:import namespace="22dc0c7b-222c-4368-9d25-b23c1c5625aa"/>
    <xsd:import namespace="a544f5c6-c2b2-44cf-9139-51926943450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dc0c7b-222c-4368-9d25-b23c1c5625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44f5c6-c2b2-44cf-9139-5192694345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F99EEF-7CE3-4F91-900E-F7E54BB89454}"/>
</file>

<file path=customXml/itemProps2.xml><?xml version="1.0" encoding="utf-8"?>
<ds:datastoreItem xmlns:ds="http://schemas.openxmlformats.org/officeDocument/2006/customXml" ds:itemID="{11429CBA-F4D4-411D-A529-641AFE7C096B}"/>
</file>

<file path=customXml/itemProps3.xml><?xml version="1.0" encoding="utf-8"?>
<ds:datastoreItem xmlns:ds="http://schemas.openxmlformats.org/officeDocument/2006/customXml" ds:itemID="{D0CA8CC1-C857-469D-A20F-B1A37A3D8224}"/>
</file>

<file path=docProps/app.xml><?xml version="1.0" encoding="utf-8"?>
<Properties xmlns="http://schemas.openxmlformats.org/officeDocument/2006/extended-properties" xmlns:vt="http://schemas.openxmlformats.org/officeDocument/2006/docPropsVTypes">
  <TotalTime>375</TotalTime>
  <Words>2821</Words>
  <Application>Microsoft Office PowerPoint</Application>
  <PresentationFormat>Widescreen</PresentationFormat>
  <Paragraphs>190</Paragraphs>
  <Slides>11</Slides>
  <Notes>10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Calisto MT</vt:lpstr>
      <vt:lpstr>Univers Condensed</vt:lpstr>
      <vt:lpstr>ChronicleVTI</vt:lpstr>
      <vt:lpstr>Best Practise in Measurement</vt:lpstr>
      <vt:lpstr>What is best practise?</vt:lpstr>
      <vt:lpstr>Professional Practise guidelines</vt:lpstr>
      <vt:lpstr>Fairness in Testing</vt:lpstr>
      <vt:lpstr>Checking Bias and Using Cut-offs</vt:lpstr>
      <vt:lpstr>Ethical Considerations</vt:lpstr>
      <vt:lpstr>Professional issues in testing</vt:lpstr>
      <vt:lpstr>Scoring tests</vt:lpstr>
      <vt:lpstr>Checking Bias- Scoring</vt:lpstr>
      <vt:lpstr>Fairness in practice- On the internet</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Practise in Measurement</dc:title>
  <dc:creator>Lucy Walker</dc:creator>
  <cp:lastModifiedBy>Lucy Walker</cp:lastModifiedBy>
  <cp:revision>1</cp:revision>
  <dcterms:created xsi:type="dcterms:W3CDTF">2021-03-17T13:37:32Z</dcterms:created>
  <dcterms:modified xsi:type="dcterms:W3CDTF">2021-03-18T17:48:06Z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0x010100A4D5B7CF51FD7D419C5CAA01758E47AC</vt:lpwstr>
  </property>
</Properties>
</file>